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9" r:id="rId5"/>
    <p:sldId id="257" r:id="rId6"/>
    <p:sldId id="258" r:id="rId7"/>
    <p:sldId id="259" r:id="rId8"/>
    <p:sldId id="263" r:id="rId9"/>
    <p:sldId id="262" r:id="rId10"/>
    <p:sldId id="265" r:id="rId11"/>
    <p:sldId id="268" r:id="rId12"/>
    <p:sldId id="266" r:id="rId13"/>
    <p:sldId id="260" r:id="rId14"/>
    <p:sldId id="270" r:id="rId15"/>
    <p:sldId id="261" r:id="rId16"/>
    <p:sldId id="264" r:id="rId17"/>
    <p:sldId id="27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74"/>
  </p:normalViewPr>
  <p:slideViewPr>
    <p:cSldViewPr snapToGrid="0">
      <p:cViewPr varScale="1">
        <p:scale>
          <a:sx n="102" d="100"/>
          <a:sy n="102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C7BB4-03F5-4D30-A3C7-A1486C46E57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A70E93-7F4E-4066-B279-770DDCD6DBE2}">
      <dgm:prSet/>
      <dgm:spPr/>
      <dgm:t>
        <a:bodyPr/>
        <a:lstStyle/>
        <a:p>
          <a:pPr algn="ctr"/>
          <a:r>
            <a:rPr lang="en-US" dirty="0"/>
            <a:t>To become a successful tutor, explain the concepts in a way that someone your age or younger will understand</a:t>
          </a:r>
        </a:p>
      </dgm:t>
    </dgm:pt>
    <dgm:pt modelId="{B5CE52F8-C189-4BC3-BD2C-5231F6F0F722}" type="parTrans" cxnId="{5697145C-1C60-4A51-9A30-FEA843EAC6AD}">
      <dgm:prSet/>
      <dgm:spPr/>
      <dgm:t>
        <a:bodyPr/>
        <a:lstStyle/>
        <a:p>
          <a:endParaRPr lang="en-US"/>
        </a:p>
      </dgm:t>
    </dgm:pt>
    <dgm:pt modelId="{C9B64A67-4081-4D40-8CB8-E08206C3A94B}" type="sibTrans" cxnId="{5697145C-1C60-4A51-9A30-FEA843EAC6AD}">
      <dgm:prSet/>
      <dgm:spPr/>
      <dgm:t>
        <a:bodyPr/>
        <a:lstStyle/>
        <a:p>
          <a:endParaRPr lang="en-US"/>
        </a:p>
      </dgm:t>
    </dgm:pt>
    <dgm:pt modelId="{F8B2B0B1-F67D-429C-BD00-DF3DBE958CBE}">
      <dgm:prSet/>
      <dgm:spPr/>
      <dgm:t>
        <a:bodyPr/>
        <a:lstStyle/>
        <a:p>
          <a:pPr algn="ctr"/>
          <a:r>
            <a:rPr lang="en-US" dirty="0"/>
            <a:t>Become the mentor you needed when you were your tutee’s age</a:t>
          </a:r>
        </a:p>
      </dgm:t>
    </dgm:pt>
    <dgm:pt modelId="{58F64E2E-06BA-4645-8240-FA0EF8190578}" type="parTrans" cxnId="{76E4277A-CCBE-4F71-8FE6-FEBBEAAEAC3D}">
      <dgm:prSet/>
      <dgm:spPr/>
      <dgm:t>
        <a:bodyPr/>
        <a:lstStyle/>
        <a:p>
          <a:endParaRPr lang="en-US"/>
        </a:p>
      </dgm:t>
    </dgm:pt>
    <dgm:pt modelId="{9FAA1109-123F-4C74-B3D4-F2475B69F77C}" type="sibTrans" cxnId="{76E4277A-CCBE-4F71-8FE6-FEBBEAAEAC3D}">
      <dgm:prSet/>
      <dgm:spPr/>
      <dgm:t>
        <a:bodyPr/>
        <a:lstStyle/>
        <a:p>
          <a:endParaRPr lang="en-US"/>
        </a:p>
      </dgm:t>
    </dgm:pt>
    <dgm:pt modelId="{630479F6-92D5-0044-B42C-1F58E5580E50}" type="pres">
      <dgm:prSet presAssocID="{8D6C7BB4-03F5-4D30-A3C7-A1486C46E571}" presName="vert0" presStyleCnt="0">
        <dgm:presLayoutVars>
          <dgm:dir/>
          <dgm:animOne val="branch"/>
          <dgm:animLvl val="lvl"/>
        </dgm:presLayoutVars>
      </dgm:prSet>
      <dgm:spPr/>
    </dgm:pt>
    <dgm:pt modelId="{2C2AFE03-4564-1649-A60A-3300D912FBF9}" type="pres">
      <dgm:prSet presAssocID="{95A70E93-7F4E-4066-B279-770DDCD6DBE2}" presName="thickLine" presStyleLbl="alignNode1" presStyleIdx="0" presStyleCnt="2"/>
      <dgm:spPr/>
    </dgm:pt>
    <dgm:pt modelId="{FEE7DF40-CE3B-0E4B-BFDE-48EC8E0BF516}" type="pres">
      <dgm:prSet presAssocID="{95A70E93-7F4E-4066-B279-770DDCD6DBE2}" presName="horz1" presStyleCnt="0"/>
      <dgm:spPr/>
    </dgm:pt>
    <dgm:pt modelId="{789FB144-D38A-7646-ACEC-5D0FF38E9321}" type="pres">
      <dgm:prSet presAssocID="{95A70E93-7F4E-4066-B279-770DDCD6DBE2}" presName="tx1" presStyleLbl="revTx" presStyleIdx="0" presStyleCnt="2"/>
      <dgm:spPr/>
    </dgm:pt>
    <dgm:pt modelId="{0786D3EF-8E84-8C42-AB52-93D7587AE1E6}" type="pres">
      <dgm:prSet presAssocID="{95A70E93-7F4E-4066-B279-770DDCD6DBE2}" presName="vert1" presStyleCnt="0"/>
      <dgm:spPr/>
    </dgm:pt>
    <dgm:pt modelId="{91B95BDB-D2F2-A54D-9ED2-52F33B263027}" type="pres">
      <dgm:prSet presAssocID="{F8B2B0B1-F67D-429C-BD00-DF3DBE958CBE}" presName="thickLine" presStyleLbl="alignNode1" presStyleIdx="1" presStyleCnt="2"/>
      <dgm:spPr/>
    </dgm:pt>
    <dgm:pt modelId="{0AABC7DC-EC36-7D4B-B593-145B69875E7F}" type="pres">
      <dgm:prSet presAssocID="{F8B2B0B1-F67D-429C-BD00-DF3DBE958CBE}" presName="horz1" presStyleCnt="0"/>
      <dgm:spPr/>
    </dgm:pt>
    <dgm:pt modelId="{49ED2A04-D785-364C-9453-359267DD744D}" type="pres">
      <dgm:prSet presAssocID="{F8B2B0B1-F67D-429C-BD00-DF3DBE958CBE}" presName="tx1" presStyleLbl="revTx" presStyleIdx="1" presStyleCnt="2"/>
      <dgm:spPr/>
    </dgm:pt>
    <dgm:pt modelId="{206C6F3B-0B7C-F14F-97CA-06C2218D5800}" type="pres">
      <dgm:prSet presAssocID="{F8B2B0B1-F67D-429C-BD00-DF3DBE958CBE}" presName="vert1" presStyleCnt="0"/>
      <dgm:spPr/>
    </dgm:pt>
  </dgm:ptLst>
  <dgm:cxnLst>
    <dgm:cxn modelId="{01027C0A-8359-EF45-A29A-AA2CACCB2CD6}" type="presOf" srcId="{8D6C7BB4-03F5-4D30-A3C7-A1486C46E571}" destId="{630479F6-92D5-0044-B42C-1F58E5580E50}" srcOrd="0" destOrd="0" presId="urn:microsoft.com/office/officeart/2008/layout/LinedList"/>
    <dgm:cxn modelId="{5697145C-1C60-4A51-9A30-FEA843EAC6AD}" srcId="{8D6C7BB4-03F5-4D30-A3C7-A1486C46E571}" destId="{95A70E93-7F4E-4066-B279-770DDCD6DBE2}" srcOrd="0" destOrd="0" parTransId="{B5CE52F8-C189-4BC3-BD2C-5231F6F0F722}" sibTransId="{C9B64A67-4081-4D40-8CB8-E08206C3A94B}"/>
    <dgm:cxn modelId="{76E4277A-CCBE-4F71-8FE6-FEBBEAAEAC3D}" srcId="{8D6C7BB4-03F5-4D30-A3C7-A1486C46E571}" destId="{F8B2B0B1-F67D-429C-BD00-DF3DBE958CBE}" srcOrd="1" destOrd="0" parTransId="{58F64E2E-06BA-4645-8240-FA0EF8190578}" sibTransId="{9FAA1109-123F-4C74-B3D4-F2475B69F77C}"/>
    <dgm:cxn modelId="{665E3CAC-218F-7D44-B88B-A339D7A95EA1}" type="presOf" srcId="{95A70E93-7F4E-4066-B279-770DDCD6DBE2}" destId="{789FB144-D38A-7646-ACEC-5D0FF38E9321}" srcOrd="0" destOrd="0" presId="urn:microsoft.com/office/officeart/2008/layout/LinedList"/>
    <dgm:cxn modelId="{62AD61FB-8C61-D849-B82B-284503AE2275}" type="presOf" srcId="{F8B2B0B1-F67D-429C-BD00-DF3DBE958CBE}" destId="{49ED2A04-D785-364C-9453-359267DD744D}" srcOrd="0" destOrd="0" presId="urn:microsoft.com/office/officeart/2008/layout/LinedList"/>
    <dgm:cxn modelId="{A4442506-A54E-6E43-82E5-2E58186A5890}" type="presParOf" srcId="{630479F6-92D5-0044-B42C-1F58E5580E50}" destId="{2C2AFE03-4564-1649-A60A-3300D912FBF9}" srcOrd="0" destOrd="0" presId="urn:microsoft.com/office/officeart/2008/layout/LinedList"/>
    <dgm:cxn modelId="{CF9F939C-3014-2742-832C-21DCBED10FBD}" type="presParOf" srcId="{630479F6-92D5-0044-B42C-1F58E5580E50}" destId="{FEE7DF40-CE3B-0E4B-BFDE-48EC8E0BF516}" srcOrd="1" destOrd="0" presId="urn:microsoft.com/office/officeart/2008/layout/LinedList"/>
    <dgm:cxn modelId="{EF0FB5B6-24BF-FE47-8141-D8D491D7D106}" type="presParOf" srcId="{FEE7DF40-CE3B-0E4B-BFDE-48EC8E0BF516}" destId="{789FB144-D38A-7646-ACEC-5D0FF38E9321}" srcOrd="0" destOrd="0" presId="urn:microsoft.com/office/officeart/2008/layout/LinedList"/>
    <dgm:cxn modelId="{3519D28D-D5B7-084C-9332-3501E3A7AE0D}" type="presParOf" srcId="{FEE7DF40-CE3B-0E4B-BFDE-48EC8E0BF516}" destId="{0786D3EF-8E84-8C42-AB52-93D7587AE1E6}" srcOrd="1" destOrd="0" presId="urn:microsoft.com/office/officeart/2008/layout/LinedList"/>
    <dgm:cxn modelId="{AC5F5733-03F5-9544-B94E-C7234E785C6D}" type="presParOf" srcId="{630479F6-92D5-0044-B42C-1F58E5580E50}" destId="{91B95BDB-D2F2-A54D-9ED2-52F33B263027}" srcOrd="2" destOrd="0" presId="urn:microsoft.com/office/officeart/2008/layout/LinedList"/>
    <dgm:cxn modelId="{31F98036-B30A-DC4A-923A-7D3E761E6A15}" type="presParOf" srcId="{630479F6-92D5-0044-B42C-1F58E5580E50}" destId="{0AABC7DC-EC36-7D4B-B593-145B69875E7F}" srcOrd="3" destOrd="0" presId="urn:microsoft.com/office/officeart/2008/layout/LinedList"/>
    <dgm:cxn modelId="{8694A844-120E-2240-9938-1A2617742DD2}" type="presParOf" srcId="{0AABC7DC-EC36-7D4B-B593-145B69875E7F}" destId="{49ED2A04-D785-364C-9453-359267DD744D}" srcOrd="0" destOrd="0" presId="urn:microsoft.com/office/officeart/2008/layout/LinedList"/>
    <dgm:cxn modelId="{7B83A809-E653-9B46-9D35-B2F97720165D}" type="presParOf" srcId="{0AABC7DC-EC36-7D4B-B593-145B69875E7F}" destId="{206C6F3B-0B7C-F14F-97CA-06C2218D58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B6B55-99F4-489A-BEE5-8B96E28A61B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33A285-E134-4B0F-BAD7-3E203827A7B4}">
      <dgm:prSet custT="1"/>
      <dgm:spPr/>
      <dgm:t>
        <a:bodyPr/>
        <a:lstStyle/>
        <a:p>
          <a:r>
            <a:rPr lang="en-US" sz="2000" dirty="0"/>
            <a:t>Discussing a tutee/tutee’s work with anyone other than the tutee’s parent, their teacher, or your TCH Coordinator will NOT be tolerated.</a:t>
          </a:r>
        </a:p>
      </dgm:t>
    </dgm:pt>
    <dgm:pt modelId="{B37F57B8-46E0-4743-89D3-0580030577CF}" type="parTrans" cxnId="{F9324741-FEAB-4E3D-AD1D-6997B5A04084}">
      <dgm:prSet/>
      <dgm:spPr/>
      <dgm:t>
        <a:bodyPr/>
        <a:lstStyle/>
        <a:p>
          <a:endParaRPr lang="en-US"/>
        </a:p>
      </dgm:t>
    </dgm:pt>
    <dgm:pt modelId="{69090F3A-5F9A-4176-9DEF-6E050B990A68}" type="sibTrans" cxnId="{F9324741-FEAB-4E3D-AD1D-6997B5A04084}">
      <dgm:prSet/>
      <dgm:spPr/>
      <dgm:t>
        <a:bodyPr/>
        <a:lstStyle/>
        <a:p>
          <a:endParaRPr lang="en-US"/>
        </a:p>
      </dgm:t>
    </dgm:pt>
    <dgm:pt modelId="{93FC3862-6992-41FE-9694-8291788CB915}">
      <dgm:prSet/>
      <dgm:spPr/>
      <dgm:t>
        <a:bodyPr/>
        <a:lstStyle/>
        <a:p>
          <a:r>
            <a:rPr lang="en-US" dirty="0"/>
            <a:t>Breaking confidentiality will result in immediate removal from the TCH Scholarship Program</a:t>
          </a:r>
        </a:p>
      </dgm:t>
    </dgm:pt>
    <dgm:pt modelId="{9CBC71AE-BEED-4D59-800E-23A95AC3D910}" type="parTrans" cxnId="{D0A7161B-0F66-48A3-8B67-F34239C0C8A3}">
      <dgm:prSet/>
      <dgm:spPr/>
      <dgm:t>
        <a:bodyPr/>
        <a:lstStyle/>
        <a:p>
          <a:endParaRPr lang="en-US"/>
        </a:p>
      </dgm:t>
    </dgm:pt>
    <dgm:pt modelId="{22AD9DD1-34AF-4A03-AD6E-54A0E5E2B552}" type="sibTrans" cxnId="{D0A7161B-0F66-48A3-8B67-F34239C0C8A3}">
      <dgm:prSet/>
      <dgm:spPr/>
      <dgm:t>
        <a:bodyPr/>
        <a:lstStyle/>
        <a:p>
          <a:endParaRPr lang="en-US"/>
        </a:p>
      </dgm:t>
    </dgm:pt>
    <dgm:pt modelId="{8BB42520-AE10-444A-9F56-F98A6B36A4E4}" type="pres">
      <dgm:prSet presAssocID="{931B6B55-99F4-489A-BEE5-8B96E28A61B4}" presName="root" presStyleCnt="0">
        <dgm:presLayoutVars>
          <dgm:dir/>
          <dgm:resizeHandles val="exact"/>
        </dgm:presLayoutVars>
      </dgm:prSet>
      <dgm:spPr/>
    </dgm:pt>
    <dgm:pt modelId="{385BA015-FCDA-4F14-84BD-09F95A27237F}" type="pres">
      <dgm:prSet presAssocID="{3133A285-E134-4B0F-BAD7-3E203827A7B4}" presName="compNode" presStyleCnt="0"/>
      <dgm:spPr/>
    </dgm:pt>
    <dgm:pt modelId="{2F4F12A9-39F1-49A7-A8FB-178E6835DFC7}" type="pres">
      <dgm:prSet presAssocID="{3133A285-E134-4B0F-BAD7-3E203827A7B4}" presName="iconRect" presStyleLbl="node1" presStyleIdx="0" presStyleCnt="2" custLinFactNeighborX="-644" custLinFactNeighborY="-117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2CD3BDC-8CCE-4D19-B5DE-969B728974F5}" type="pres">
      <dgm:prSet presAssocID="{3133A285-E134-4B0F-BAD7-3E203827A7B4}" presName="spaceRect" presStyleCnt="0"/>
      <dgm:spPr/>
    </dgm:pt>
    <dgm:pt modelId="{8C3EFE76-4AF0-4727-8A14-691C38FED45B}" type="pres">
      <dgm:prSet presAssocID="{3133A285-E134-4B0F-BAD7-3E203827A7B4}" presName="textRect" presStyleLbl="revTx" presStyleIdx="0" presStyleCnt="2" custScaleX="126418" custScaleY="181574" custLinFactNeighborY="-40266">
        <dgm:presLayoutVars>
          <dgm:chMax val="1"/>
          <dgm:chPref val="1"/>
        </dgm:presLayoutVars>
      </dgm:prSet>
      <dgm:spPr/>
    </dgm:pt>
    <dgm:pt modelId="{31627C8E-CCA4-457B-B3A5-4F5B7ACC3CF8}" type="pres">
      <dgm:prSet presAssocID="{69090F3A-5F9A-4176-9DEF-6E050B990A68}" presName="sibTrans" presStyleCnt="0"/>
      <dgm:spPr/>
    </dgm:pt>
    <dgm:pt modelId="{12166E7D-13C6-435E-8354-8F6813CB15B0}" type="pres">
      <dgm:prSet presAssocID="{93FC3862-6992-41FE-9694-8291788CB915}" presName="compNode" presStyleCnt="0"/>
      <dgm:spPr/>
    </dgm:pt>
    <dgm:pt modelId="{D3AF0534-AB39-44A6-BEB6-9F33CCA03988}" type="pres">
      <dgm:prSet presAssocID="{93FC3862-6992-41FE-9694-8291788CB915}" presName="iconRect" presStyleLbl="node1" presStyleIdx="1" presStyleCnt="2" custLinFactNeighborX="-1449" custLinFactNeighborY="328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B49825F-7E88-4232-B947-B1518A05FC7F}" type="pres">
      <dgm:prSet presAssocID="{93FC3862-6992-41FE-9694-8291788CB915}" presName="spaceRect" presStyleCnt="0"/>
      <dgm:spPr/>
    </dgm:pt>
    <dgm:pt modelId="{3340882F-0815-4294-9D4D-CDF79AA5F298}" type="pres">
      <dgm:prSet presAssocID="{93FC3862-6992-41FE-9694-8291788CB915}" presName="textRect" presStyleLbl="revTx" presStyleIdx="1" presStyleCnt="2" custLinFactNeighborX="-2320" custLinFactNeighborY="27277">
        <dgm:presLayoutVars>
          <dgm:chMax val="1"/>
          <dgm:chPref val="1"/>
        </dgm:presLayoutVars>
      </dgm:prSet>
      <dgm:spPr/>
    </dgm:pt>
  </dgm:ptLst>
  <dgm:cxnLst>
    <dgm:cxn modelId="{D0A7161B-0F66-48A3-8B67-F34239C0C8A3}" srcId="{931B6B55-99F4-489A-BEE5-8B96E28A61B4}" destId="{93FC3862-6992-41FE-9694-8291788CB915}" srcOrd="1" destOrd="0" parTransId="{9CBC71AE-BEED-4D59-800E-23A95AC3D910}" sibTransId="{22AD9DD1-34AF-4A03-AD6E-54A0E5E2B552}"/>
    <dgm:cxn modelId="{F9324741-FEAB-4E3D-AD1D-6997B5A04084}" srcId="{931B6B55-99F4-489A-BEE5-8B96E28A61B4}" destId="{3133A285-E134-4B0F-BAD7-3E203827A7B4}" srcOrd="0" destOrd="0" parTransId="{B37F57B8-46E0-4743-89D3-0580030577CF}" sibTransId="{69090F3A-5F9A-4176-9DEF-6E050B990A68}"/>
    <dgm:cxn modelId="{C10E807D-902D-478A-84C5-881E8AAFF0FA}" type="presOf" srcId="{93FC3862-6992-41FE-9694-8291788CB915}" destId="{3340882F-0815-4294-9D4D-CDF79AA5F298}" srcOrd="0" destOrd="0" presId="urn:microsoft.com/office/officeart/2018/2/layout/IconLabelList"/>
    <dgm:cxn modelId="{38DCCAA0-D50E-41CF-B199-67D495DB4506}" type="presOf" srcId="{931B6B55-99F4-489A-BEE5-8B96E28A61B4}" destId="{8BB42520-AE10-444A-9F56-F98A6B36A4E4}" srcOrd="0" destOrd="0" presId="urn:microsoft.com/office/officeart/2018/2/layout/IconLabelList"/>
    <dgm:cxn modelId="{78D3B5E7-16D0-4AA4-9366-977E6F28A711}" type="presOf" srcId="{3133A285-E134-4B0F-BAD7-3E203827A7B4}" destId="{8C3EFE76-4AF0-4727-8A14-691C38FED45B}" srcOrd="0" destOrd="0" presId="urn:microsoft.com/office/officeart/2018/2/layout/IconLabelList"/>
    <dgm:cxn modelId="{DB93886F-8B04-4296-A950-4226A306EDF2}" type="presParOf" srcId="{8BB42520-AE10-444A-9F56-F98A6B36A4E4}" destId="{385BA015-FCDA-4F14-84BD-09F95A27237F}" srcOrd="0" destOrd="0" presId="urn:microsoft.com/office/officeart/2018/2/layout/IconLabelList"/>
    <dgm:cxn modelId="{81BD35DB-7B86-41DF-A5BC-67AFA3779721}" type="presParOf" srcId="{385BA015-FCDA-4F14-84BD-09F95A27237F}" destId="{2F4F12A9-39F1-49A7-A8FB-178E6835DFC7}" srcOrd="0" destOrd="0" presId="urn:microsoft.com/office/officeart/2018/2/layout/IconLabelList"/>
    <dgm:cxn modelId="{E4A6A23F-6F90-4F40-85D1-865145CB57B5}" type="presParOf" srcId="{385BA015-FCDA-4F14-84BD-09F95A27237F}" destId="{B2CD3BDC-8CCE-4D19-B5DE-969B728974F5}" srcOrd="1" destOrd="0" presId="urn:microsoft.com/office/officeart/2018/2/layout/IconLabelList"/>
    <dgm:cxn modelId="{CE8A51B8-30A5-49C8-87AE-0E6EF7816232}" type="presParOf" srcId="{385BA015-FCDA-4F14-84BD-09F95A27237F}" destId="{8C3EFE76-4AF0-4727-8A14-691C38FED45B}" srcOrd="2" destOrd="0" presId="urn:microsoft.com/office/officeart/2018/2/layout/IconLabelList"/>
    <dgm:cxn modelId="{297DA1EF-73C7-49E5-9F48-8A94B32AF650}" type="presParOf" srcId="{8BB42520-AE10-444A-9F56-F98A6B36A4E4}" destId="{31627C8E-CCA4-457B-B3A5-4F5B7ACC3CF8}" srcOrd="1" destOrd="0" presId="urn:microsoft.com/office/officeart/2018/2/layout/IconLabelList"/>
    <dgm:cxn modelId="{D16AE04D-6619-4DEB-B1A1-14CEAADAA94D}" type="presParOf" srcId="{8BB42520-AE10-444A-9F56-F98A6B36A4E4}" destId="{12166E7D-13C6-435E-8354-8F6813CB15B0}" srcOrd="2" destOrd="0" presId="urn:microsoft.com/office/officeart/2018/2/layout/IconLabelList"/>
    <dgm:cxn modelId="{2CAACD27-68E1-4B26-9FFF-0A9277DABCC9}" type="presParOf" srcId="{12166E7D-13C6-435E-8354-8F6813CB15B0}" destId="{D3AF0534-AB39-44A6-BEB6-9F33CCA03988}" srcOrd="0" destOrd="0" presId="urn:microsoft.com/office/officeart/2018/2/layout/IconLabelList"/>
    <dgm:cxn modelId="{106C3145-5BDF-4281-9638-4C699677C19A}" type="presParOf" srcId="{12166E7D-13C6-435E-8354-8F6813CB15B0}" destId="{6B49825F-7E88-4232-B947-B1518A05FC7F}" srcOrd="1" destOrd="0" presId="urn:microsoft.com/office/officeart/2018/2/layout/IconLabelList"/>
    <dgm:cxn modelId="{FD2E6C83-D197-43ED-8BD1-580148F8B9AE}" type="presParOf" srcId="{12166E7D-13C6-435E-8354-8F6813CB15B0}" destId="{3340882F-0815-4294-9D4D-CDF79AA5F2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DB6B0-DE74-4C8D-9A2E-71E9E01C1E5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E62A2D-B850-409B-8A4D-803075B039A4}">
      <dgm:prSet/>
      <dgm:spPr/>
      <dgm:t>
        <a:bodyPr/>
        <a:lstStyle/>
        <a:p>
          <a:r>
            <a:rPr lang="en-US" b="1" dirty="0"/>
            <a:t>Verbal</a:t>
          </a:r>
          <a:r>
            <a:rPr lang="en-US" dirty="0"/>
            <a:t>- learn best through what they hear explained out loud. Also, allow them to explain the concept back to you.</a:t>
          </a:r>
        </a:p>
      </dgm:t>
    </dgm:pt>
    <dgm:pt modelId="{733C4028-53C7-4011-81FE-0E17D59A0CFA}" type="parTrans" cxnId="{014CF13F-7D36-4AE4-B41F-053EE897BC28}">
      <dgm:prSet/>
      <dgm:spPr/>
      <dgm:t>
        <a:bodyPr/>
        <a:lstStyle/>
        <a:p>
          <a:endParaRPr lang="en-US"/>
        </a:p>
      </dgm:t>
    </dgm:pt>
    <dgm:pt modelId="{42A7D7C3-6D86-4D6F-A265-330FD8F4A73E}" type="sibTrans" cxnId="{014CF13F-7D36-4AE4-B41F-053EE897BC28}">
      <dgm:prSet/>
      <dgm:spPr/>
      <dgm:t>
        <a:bodyPr/>
        <a:lstStyle/>
        <a:p>
          <a:endParaRPr lang="en-US"/>
        </a:p>
      </dgm:t>
    </dgm:pt>
    <dgm:pt modelId="{514F43EF-F1DE-4AD0-9570-2EAB43B47624}">
      <dgm:prSet/>
      <dgm:spPr/>
      <dgm:t>
        <a:bodyPr/>
        <a:lstStyle/>
        <a:p>
          <a:r>
            <a:rPr lang="en-US" b="1" dirty="0"/>
            <a:t>Physical/Tactile- </a:t>
          </a:r>
          <a:r>
            <a:rPr lang="en-US" dirty="0"/>
            <a:t>learn best by using their hands. Consider 3D objects to aid learning and understanding concepts</a:t>
          </a:r>
        </a:p>
      </dgm:t>
    </dgm:pt>
    <dgm:pt modelId="{481033A7-E329-4F2B-91E0-1CD949B4EABC}" type="parTrans" cxnId="{7694684D-9B41-4FC0-8C14-AAC9DEADE82E}">
      <dgm:prSet/>
      <dgm:spPr/>
      <dgm:t>
        <a:bodyPr/>
        <a:lstStyle/>
        <a:p>
          <a:endParaRPr lang="en-US"/>
        </a:p>
      </dgm:t>
    </dgm:pt>
    <dgm:pt modelId="{A47094EA-1C93-4BEF-AB75-E72A11CEAE87}" type="sibTrans" cxnId="{7694684D-9B41-4FC0-8C14-AAC9DEADE82E}">
      <dgm:prSet/>
      <dgm:spPr/>
      <dgm:t>
        <a:bodyPr/>
        <a:lstStyle/>
        <a:p>
          <a:endParaRPr lang="en-US"/>
        </a:p>
      </dgm:t>
    </dgm:pt>
    <dgm:pt modelId="{F4733F25-945E-427F-A0E2-203578858C00}">
      <dgm:prSet/>
      <dgm:spPr/>
      <dgm:t>
        <a:bodyPr/>
        <a:lstStyle/>
        <a:p>
          <a:r>
            <a:rPr lang="en-US" b="1" dirty="0"/>
            <a:t>Visual</a:t>
          </a:r>
          <a:r>
            <a:rPr lang="en-US" dirty="0"/>
            <a:t>- completing a math problem on scrap paper showing multiple steps is important. The same is true for readers who need to </a:t>
          </a:r>
          <a:r>
            <a:rPr lang="en-US" u="sng" dirty="0"/>
            <a:t>see</a:t>
          </a:r>
          <a:r>
            <a:rPr lang="en-US" dirty="0"/>
            <a:t> words rather than only </a:t>
          </a:r>
          <a:r>
            <a:rPr lang="en-US" u="sng" dirty="0"/>
            <a:t>hear</a:t>
          </a:r>
          <a:r>
            <a:rPr lang="en-US" dirty="0"/>
            <a:t> them</a:t>
          </a:r>
        </a:p>
      </dgm:t>
    </dgm:pt>
    <dgm:pt modelId="{712BCAD3-8769-438E-B36B-E993D1A7CF40}" type="parTrans" cxnId="{E99B2BE3-2B54-41CD-A92D-730973FA7D5B}">
      <dgm:prSet/>
      <dgm:spPr/>
      <dgm:t>
        <a:bodyPr/>
        <a:lstStyle/>
        <a:p>
          <a:endParaRPr lang="en-US"/>
        </a:p>
      </dgm:t>
    </dgm:pt>
    <dgm:pt modelId="{F41E2AF9-0E63-4B70-BFF0-F2CA5A4229E8}" type="sibTrans" cxnId="{E99B2BE3-2B54-41CD-A92D-730973FA7D5B}">
      <dgm:prSet/>
      <dgm:spPr/>
      <dgm:t>
        <a:bodyPr/>
        <a:lstStyle/>
        <a:p>
          <a:endParaRPr lang="en-US"/>
        </a:p>
      </dgm:t>
    </dgm:pt>
    <dgm:pt modelId="{9FECA7AD-6BF4-774D-AE34-49C7A252DA50}" type="pres">
      <dgm:prSet presAssocID="{6EDDB6B0-DE74-4C8D-9A2E-71E9E01C1E59}" presName="vert0" presStyleCnt="0">
        <dgm:presLayoutVars>
          <dgm:dir/>
          <dgm:animOne val="branch"/>
          <dgm:animLvl val="lvl"/>
        </dgm:presLayoutVars>
      </dgm:prSet>
      <dgm:spPr/>
    </dgm:pt>
    <dgm:pt modelId="{100B9FC4-1160-624E-9FC8-2BDCD5F39C84}" type="pres">
      <dgm:prSet presAssocID="{CFE62A2D-B850-409B-8A4D-803075B039A4}" presName="thickLine" presStyleLbl="alignNode1" presStyleIdx="0" presStyleCnt="3"/>
      <dgm:spPr/>
    </dgm:pt>
    <dgm:pt modelId="{A7CD2529-F14D-B04E-920F-88664E28F70F}" type="pres">
      <dgm:prSet presAssocID="{CFE62A2D-B850-409B-8A4D-803075B039A4}" presName="horz1" presStyleCnt="0"/>
      <dgm:spPr/>
    </dgm:pt>
    <dgm:pt modelId="{8426E635-0474-1F4D-A440-B7533ABD2986}" type="pres">
      <dgm:prSet presAssocID="{CFE62A2D-B850-409B-8A4D-803075B039A4}" presName="tx1" presStyleLbl="revTx" presStyleIdx="0" presStyleCnt="3"/>
      <dgm:spPr/>
    </dgm:pt>
    <dgm:pt modelId="{191DAE93-95AE-AF41-9836-F4CD692591D6}" type="pres">
      <dgm:prSet presAssocID="{CFE62A2D-B850-409B-8A4D-803075B039A4}" presName="vert1" presStyleCnt="0"/>
      <dgm:spPr/>
    </dgm:pt>
    <dgm:pt modelId="{32CAAE83-7766-9B4A-905B-B214A3262A61}" type="pres">
      <dgm:prSet presAssocID="{514F43EF-F1DE-4AD0-9570-2EAB43B47624}" presName="thickLine" presStyleLbl="alignNode1" presStyleIdx="1" presStyleCnt="3"/>
      <dgm:spPr/>
    </dgm:pt>
    <dgm:pt modelId="{3CEAD2F3-47CF-E740-A284-1C691D9B8E78}" type="pres">
      <dgm:prSet presAssocID="{514F43EF-F1DE-4AD0-9570-2EAB43B47624}" presName="horz1" presStyleCnt="0"/>
      <dgm:spPr/>
    </dgm:pt>
    <dgm:pt modelId="{CE1049CC-1939-034F-BD79-6266526E5411}" type="pres">
      <dgm:prSet presAssocID="{514F43EF-F1DE-4AD0-9570-2EAB43B47624}" presName="tx1" presStyleLbl="revTx" presStyleIdx="1" presStyleCnt="3"/>
      <dgm:spPr/>
    </dgm:pt>
    <dgm:pt modelId="{75F49C39-227A-F748-AFD3-72D5F419F823}" type="pres">
      <dgm:prSet presAssocID="{514F43EF-F1DE-4AD0-9570-2EAB43B47624}" presName="vert1" presStyleCnt="0"/>
      <dgm:spPr/>
    </dgm:pt>
    <dgm:pt modelId="{B1D04F90-EEED-FA4F-B648-50B788E39F92}" type="pres">
      <dgm:prSet presAssocID="{F4733F25-945E-427F-A0E2-203578858C00}" presName="thickLine" presStyleLbl="alignNode1" presStyleIdx="2" presStyleCnt="3"/>
      <dgm:spPr/>
    </dgm:pt>
    <dgm:pt modelId="{171F44FB-FF57-7547-B3A1-D9A2E961A370}" type="pres">
      <dgm:prSet presAssocID="{F4733F25-945E-427F-A0E2-203578858C00}" presName="horz1" presStyleCnt="0"/>
      <dgm:spPr/>
    </dgm:pt>
    <dgm:pt modelId="{EFECBAB7-FE8E-2046-AB2B-B3E61E42A007}" type="pres">
      <dgm:prSet presAssocID="{F4733F25-945E-427F-A0E2-203578858C00}" presName="tx1" presStyleLbl="revTx" presStyleIdx="2" presStyleCnt="3"/>
      <dgm:spPr/>
    </dgm:pt>
    <dgm:pt modelId="{1A3093B1-40CB-2547-8BFE-C87A3E180417}" type="pres">
      <dgm:prSet presAssocID="{F4733F25-945E-427F-A0E2-203578858C00}" presName="vert1" presStyleCnt="0"/>
      <dgm:spPr/>
    </dgm:pt>
  </dgm:ptLst>
  <dgm:cxnLst>
    <dgm:cxn modelId="{E115EE1F-6077-1E40-A0E5-8594CE94D17B}" type="presOf" srcId="{CFE62A2D-B850-409B-8A4D-803075B039A4}" destId="{8426E635-0474-1F4D-A440-B7533ABD2986}" srcOrd="0" destOrd="0" presId="urn:microsoft.com/office/officeart/2008/layout/LinedList"/>
    <dgm:cxn modelId="{74B39D34-F86F-3846-AEE2-B58FC4FB156A}" type="presOf" srcId="{514F43EF-F1DE-4AD0-9570-2EAB43B47624}" destId="{CE1049CC-1939-034F-BD79-6266526E5411}" srcOrd="0" destOrd="0" presId="urn:microsoft.com/office/officeart/2008/layout/LinedList"/>
    <dgm:cxn modelId="{014CF13F-7D36-4AE4-B41F-053EE897BC28}" srcId="{6EDDB6B0-DE74-4C8D-9A2E-71E9E01C1E59}" destId="{CFE62A2D-B850-409B-8A4D-803075B039A4}" srcOrd="0" destOrd="0" parTransId="{733C4028-53C7-4011-81FE-0E17D59A0CFA}" sibTransId="{42A7D7C3-6D86-4D6F-A265-330FD8F4A73E}"/>
    <dgm:cxn modelId="{7694684D-9B41-4FC0-8C14-AAC9DEADE82E}" srcId="{6EDDB6B0-DE74-4C8D-9A2E-71E9E01C1E59}" destId="{514F43EF-F1DE-4AD0-9570-2EAB43B47624}" srcOrd="1" destOrd="0" parTransId="{481033A7-E329-4F2B-91E0-1CD949B4EABC}" sibTransId="{A47094EA-1C93-4BEF-AB75-E72A11CEAE87}"/>
    <dgm:cxn modelId="{F0B0AF68-5512-F64F-9792-584D1AA47535}" type="presOf" srcId="{6EDDB6B0-DE74-4C8D-9A2E-71E9E01C1E59}" destId="{9FECA7AD-6BF4-774D-AE34-49C7A252DA50}" srcOrd="0" destOrd="0" presId="urn:microsoft.com/office/officeart/2008/layout/LinedList"/>
    <dgm:cxn modelId="{80405CB1-0A16-E24B-9DD6-931E726D43E2}" type="presOf" srcId="{F4733F25-945E-427F-A0E2-203578858C00}" destId="{EFECBAB7-FE8E-2046-AB2B-B3E61E42A007}" srcOrd="0" destOrd="0" presId="urn:microsoft.com/office/officeart/2008/layout/LinedList"/>
    <dgm:cxn modelId="{E99B2BE3-2B54-41CD-A92D-730973FA7D5B}" srcId="{6EDDB6B0-DE74-4C8D-9A2E-71E9E01C1E59}" destId="{F4733F25-945E-427F-A0E2-203578858C00}" srcOrd="2" destOrd="0" parTransId="{712BCAD3-8769-438E-B36B-E993D1A7CF40}" sibTransId="{F41E2AF9-0E63-4B70-BFF0-F2CA5A4229E8}"/>
    <dgm:cxn modelId="{9AE0EFD1-A14B-8847-93AD-75F56B956CCD}" type="presParOf" srcId="{9FECA7AD-6BF4-774D-AE34-49C7A252DA50}" destId="{100B9FC4-1160-624E-9FC8-2BDCD5F39C84}" srcOrd="0" destOrd="0" presId="urn:microsoft.com/office/officeart/2008/layout/LinedList"/>
    <dgm:cxn modelId="{76F4D5E7-CB30-4F40-A3A8-5422EBCAD953}" type="presParOf" srcId="{9FECA7AD-6BF4-774D-AE34-49C7A252DA50}" destId="{A7CD2529-F14D-B04E-920F-88664E28F70F}" srcOrd="1" destOrd="0" presId="urn:microsoft.com/office/officeart/2008/layout/LinedList"/>
    <dgm:cxn modelId="{1C08E104-1E71-3743-9885-E2AF24DD6256}" type="presParOf" srcId="{A7CD2529-F14D-B04E-920F-88664E28F70F}" destId="{8426E635-0474-1F4D-A440-B7533ABD2986}" srcOrd="0" destOrd="0" presId="urn:microsoft.com/office/officeart/2008/layout/LinedList"/>
    <dgm:cxn modelId="{6F52214B-B4E4-8D4B-8EB7-6397B930AC98}" type="presParOf" srcId="{A7CD2529-F14D-B04E-920F-88664E28F70F}" destId="{191DAE93-95AE-AF41-9836-F4CD692591D6}" srcOrd="1" destOrd="0" presId="urn:microsoft.com/office/officeart/2008/layout/LinedList"/>
    <dgm:cxn modelId="{1611A2F2-FACB-F74A-91F7-C52610936F04}" type="presParOf" srcId="{9FECA7AD-6BF4-774D-AE34-49C7A252DA50}" destId="{32CAAE83-7766-9B4A-905B-B214A3262A61}" srcOrd="2" destOrd="0" presId="urn:microsoft.com/office/officeart/2008/layout/LinedList"/>
    <dgm:cxn modelId="{DAC7B74F-4521-BD49-970B-4548EAD24695}" type="presParOf" srcId="{9FECA7AD-6BF4-774D-AE34-49C7A252DA50}" destId="{3CEAD2F3-47CF-E740-A284-1C691D9B8E78}" srcOrd="3" destOrd="0" presId="urn:microsoft.com/office/officeart/2008/layout/LinedList"/>
    <dgm:cxn modelId="{D1C3A46A-A00C-D245-91C2-D71E28739BED}" type="presParOf" srcId="{3CEAD2F3-47CF-E740-A284-1C691D9B8E78}" destId="{CE1049CC-1939-034F-BD79-6266526E5411}" srcOrd="0" destOrd="0" presId="urn:microsoft.com/office/officeart/2008/layout/LinedList"/>
    <dgm:cxn modelId="{21D920B5-D507-294D-9F2B-A48AF1AA4082}" type="presParOf" srcId="{3CEAD2F3-47CF-E740-A284-1C691D9B8E78}" destId="{75F49C39-227A-F748-AFD3-72D5F419F823}" srcOrd="1" destOrd="0" presId="urn:microsoft.com/office/officeart/2008/layout/LinedList"/>
    <dgm:cxn modelId="{C24BE781-C876-B44A-BF97-34C34ED4340A}" type="presParOf" srcId="{9FECA7AD-6BF4-774D-AE34-49C7A252DA50}" destId="{B1D04F90-EEED-FA4F-B648-50B788E39F92}" srcOrd="4" destOrd="0" presId="urn:microsoft.com/office/officeart/2008/layout/LinedList"/>
    <dgm:cxn modelId="{BED467F8-823B-824E-9D78-0229F9B2BCD4}" type="presParOf" srcId="{9FECA7AD-6BF4-774D-AE34-49C7A252DA50}" destId="{171F44FB-FF57-7547-B3A1-D9A2E961A370}" srcOrd="5" destOrd="0" presId="urn:microsoft.com/office/officeart/2008/layout/LinedList"/>
    <dgm:cxn modelId="{A62A8B26-0CFD-5048-926A-D1E96D1DA43E}" type="presParOf" srcId="{171F44FB-FF57-7547-B3A1-D9A2E961A370}" destId="{EFECBAB7-FE8E-2046-AB2B-B3E61E42A007}" srcOrd="0" destOrd="0" presId="urn:microsoft.com/office/officeart/2008/layout/LinedList"/>
    <dgm:cxn modelId="{F1D45799-2641-FB4D-B7D4-263652B3E7E5}" type="presParOf" srcId="{171F44FB-FF57-7547-B3A1-D9A2E961A370}" destId="{1A3093B1-40CB-2547-8BFE-C87A3E1804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71AE7-3C5C-43EF-ACED-A8657BE3164F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C1108D-9FA5-4094-AF28-173E1A09F3CF}">
      <dgm:prSet/>
      <dgm:spPr/>
      <dgm:t>
        <a:bodyPr/>
        <a:lstStyle/>
        <a:p>
          <a:r>
            <a:rPr lang="en-US"/>
            <a:t>45 minute of tutoring</a:t>
          </a:r>
        </a:p>
      </dgm:t>
    </dgm:pt>
    <dgm:pt modelId="{979A520E-32E0-4D27-AEB6-B6A74BF07730}" type="parTrans" cxnId="{F3018AD5-1779-4BE6-A836-53EAEDE32BE4}">
      <dgm:prSet/>
      <dgm:spPr/>
      <dgm:t>
        <a:bodyPr/>
        <a:lstStyle/>
        <a:p>
          <a:endParaRPr lang="en-US"/>
        </a:p>
      </dgm:t>
    </dgm:pt>
    <dgm:pt modelId="{1A0C0DC8-8752-45BD-B179-B51C01089393}" type="sibTrans" cxnId="{F3018AD5-1779-4BE6-A836-53EAEDE32BE4}">
      <dgm:prSet/>
      <dgm:spPr/>
      <dgm:t>
        <a:bodyPr/>
        <a:lstStyle/>
        <a:p>
          <a:endParaRPr lang="en-US"/>
        </a:p>
      </dgm:t>
    </dgm:pt>
    <dgm:pt modelId="{146923E8-34D1-470D-ACF0-071E2A7C9203}">
      <dgm:prSet/>
      <dgm:spPr/>
      <dgm:t>
        <a:bodyPr/>
        <a:lstStyle/>
        <a:p>
          <a:r>
            <a:rPr lang="en-US" dirty="0"/>
            <a:t>20-30 minutes of tutee working on their pre-determined </a:t>
          </a:r>
          <a:r>
            <a:rPr lang="en-US" dirty="0" err="1"/>
            <a:t>i</a:t>
          </a:r>
          <a:r>
            <a:rPr lang="en-US" dirty="0"/>
            <a:t>-Ready module/quiz</a:t>
          </a:r>
        </a:p>
      </dgm:t>
    </dgm:pt>
    <dgm:pt modelId="{5AC0DCA7-C089-4EF4-AE03-D25E023E37A2}" type="parTrans" cxnId="{29E30CBD-7B16-4D2E-9FC4-1F397C1AD93D}">
      <dgm:prSet/>
      <dgm:spPr/>
      <dgm:t>
        <a:bodyPr/>
        <a:lstStyle/>
        <a:p>
          <a:endParaRPr lang="en-US"/>
        </a:p>
      </dgm:t>
    </dgm:pt>
    <dgm:pt modelId="{617C524C-2A0A-4C94-B66C-5247CFE36B5E}" type="sibTrans" cxnId="{29E30CBD-7B16-4D2E-9FC4-1F397C1AD93D}">
      <dgm:prSet/>
      <dgm:spPr/>
      <dgm:t>
        <a:bodyPr/>
        <a:lstStyle/>
        <a:p>
          <a:endParaRPr lang="en-US"/>
        </a:p>
      </dgm:t>
    </dgm:pt>
    <dgm:pt modelId="{DAA94E04-D815-4352-B118-D3C9C0EA00AB}">
      <dgm:prSet/>
      <dgm:spPr/>
      <dgm:t>
        <a:bodyPr/>
        <a:lstStyle/>
        <a:p>
          <a:r>
            <a:rPr lang="en-US"/>
            <a:t>15 minutes of tutee homework help as needed</a:t>
          </a:r>
        </a:p>
      </dgm:t>
    </dgm:pt>
    <dgm:pt modelId="{CCF585D3-0A7E-4B5A-B9C8-FA667C1289D9}" type="parTrans" cxnId="{98EC1714-C770-4EE8-9B96-2454CFC4585E}">
      <dgm:prSet/>
      <dgm:spPr/>
      <dgm:t>
        <a:bodyPr/>
        <a:lstStyle/>
        <a:p>
          <a:endParaRPr lang="en-US"/>
        </a:p>
      </dgm:t>
    </dgm:pt>
    <dgm:pt modelId="{65C68897-9B73-4FEA-8AFF-9B4017A9DDCA}" type="sibTrans" cxnId="{98EC1714-C770-4EE8-9B96-2454CFC4585E}">
      <dgm:prSet/>
      <dgm:spPr/>
      <dgm:t>
        <a:bodyPr/>
        <a:lstStyle/>
        <a:p>
          <a:endParaRPr lang="en-US"/>
        </a:p>
      </dgm:t>
    </dgm:pt>
    <dgm:pt modelId="{B095AA96-BEAD-4C5D-B068-4F7D83753A2A}">
      <dgm:prSet/>
      <dgm:spPr/>
      <dgm:t>
        <a:bodyPr/>
        <a:lstStyle/>
        <a:p>
          <a:r>
            <a:rPr lang="en-US" dirty="0"/>
            <a:t>In no homework help needed, can do extra practice in area of need</a:t>
          </a:r>
        </a:p>
      </dgm:t>
    </dgm:pt>
    <dgm:pt modelId="{BC5AF380-E249-439D-8238-BBA3B8E7930D}" type="parTrans" cxnId="{4CDFBAF6-F4A4-41A5-BC2D-30B3A710CD73}">
      <dgm:prSet/>
      <dgm:spPr/>
      <dgm:t>
        <a:bodyPr/>
        <a:lstStyle/>
        <a:p>
          <a:endParaRPr lang="en-US"/>
        </a:p>
      </dgm:t>
    </dgm:pt>
    <dgm:pt modelId="{160E1B56-3773-4FED-A720-6E557931439B}" type="sibTrans" cxnId="{4CDFBAF6-F4A4-41A5-BC2D-30B3A710CD73}">
      <dgm:prSet/>
      <dgm:spPr/>
      <dgm:t>
        <a:bodyPr/>
        <a:lstStyle/>
        <a:p>
          <a:endParaRPr lang="en-US"/>
        </a:p>
      </dgm:t>
    </dgm:pt>
    <dgm:pt modelId="{E916315F-5644-4243-B593-576F138C7D96}">
      <dgm:prSet/>
      <dgm:spPr/>
      <dgm:t>
        <a:bodyPr/>
        <a:lstStyle/>
        <a:p>
          <a:r>
            <a:rPr lang="en-US"/>
            <a:t>15 minutes to debrief with TCH Coordinator </a:t>
          </a:r>
        </a:p>
      </dgm:t>
    </dgm:pt>
    <dgm:pt modelId="{11C7F4E7-69C7-43B5-A54B-5B5119ACCF7E}" type="parTrans" cxnId="{1CDDD8B9-B3B3-4606-8D2E-F68A44600988}">
      <dgm:prSet/>
      <dgm:spPr/>
      <dgm:t>
        <a:bodyPr/>
        <a:lstStyle/>
        <a:p>
          <a:endParaRPr lang="en-US"/>
        </a:p>
      </dgm:t>
    </dgm:pt>
    <dgm:pt modelId="{E5E927AE-4183-4FE1-8480-86563EFE2D0C}" type="sibTrans" cxnId="{1CDDD8B9-B3B3-4606-8D2E-F68A44600988}">
      <dgm:prSet/>
      <dgm:spPr/>
      <dgm:t>
        <a:bodyPr/>
        <a:lstStyle/>
        <a:p>
          <a:endParaRPr lang="en-US"/>
        </a:p>
      </dgm:t>
    </dgm:pt>
    <dgm:pt modelId="{DFF7CD0D-D545-446F-859E-AA04BAA8D35D}">
      <dgm:prSet/>
      <dgm:spPr/>
      <dgm:t>
        <a:bodyPr/>
        <a:lstStyle/>
        <a:p>
          <a:r>
            <a:rPr lang="en-US"/>
            <a:t>Submit online Session Report</a:t>
          </a:r>
        </a:p>
      </dgm:t>
    </dgm:pt>
    <dgm:pt modelId="{D9024511-3A2D-41CC-83F3-B306F2A0DF97}" type="parTrans" cxnId="{10FF45CD-D352-4394-8FAB-22EE72D1EA19}">
      <dgm:prSet/>
      <dgm:spPr/>
      <dgm:t>
        <a:bodyPr/>
        <a:lstStyle/>
        <a:p>
          <a:endParaRPr lang="en-US"/>
        </a:p>
      </dgm:t>
    </dgm:pt>
    <dgm:pt modelId="{73F868A0-385B-49FF-B0CD-51F47B70BED4}" type="sibTrans" cxnId="{10FF45CD-D352-4394-8FAB-22EE72D1EA19}">
      <dgm:prSet/>
      <dgm:spPr/>
      <dgm:t>
        <a:bodyPr/>
        <a:lstStyle/>
        <a:p>
          <a:endParaRPr lang="en-US"/>
        </a:p>
      </dgm:t>
    </dgm:pt>
    <dgm:pt modelId="{AA91F8DC-2B4A-4887-84C0-2B7A973974D5}">
      <dgm:prSet/>
      <dgm:spPr/>
      <dgm:t>
        <a:bodyPr/>
        <a:lstStyle/>
        <a:p>
          <a:r>
            <a:rPr lang="en-US"/>
            <a:t>Coordinator will review/disposition SR prior to you leaving </a:t>
          </a:r>
        </a:p>
      </dgm:t>
    </dgm:pt>
    <dgm:pt modelId="{7DB1131C-E087-4598-85F8-A45524C3A997}" type="parTrans" cxnId="{90639584-E772-484D-83D3-1CE4050C3A7A}">
      <dgm:prSet/>
      <dgm:spPr/>
      <dgm:t>
        <a:bodyPr/>
        <a:lstStyle/>
        <a:p>
          <a:endParaRPr lang="en-US"/>
        </a:p>
      </dgm:t>
    </dgm:pt>
    <dgm:pt modelId="{0605A271-A749-4E01-9497-3A0B2B3BD4C2}" type="sibTrans" cxnId="{90639584-E772-484D-83D3-1CE4050C3A7A}">
      <dgm:prSet/>
      <dgm:spPr/>
      <dgm:t>
        <a:bodyPr/>
        <a:lstStyle/>
        <a:p>
          <a:endParaRPr lang="en-US"/>
        </a:p>
      </dgm:t>
    </dgm:pt>
    <dgm:pt modelId="{B0139966-6A9F-FB43-9CB0-7271D5D78FD4}" type="pres">
      <dgm:prSet presAssocID="{29571AE7-3C5C-43EF-ACED-A8657BE3164F}" presName="linear" presStyleCnt="0">
        <dgm:presLayoutVars>
          <dgm:dir/>
          <dgm:animLvl val="lvl"/>
          <dgm:resizeHandles val="exact"/>
        </dgm:presLayoutVars>
      </dgm:prSet>
      <dgm:spPr/>
    </dgm:pt>
    <dgm:pt modelId="{1981F812-C37E-0545-8CFA-E477484BFA3B}" type="pres">
      <dgm:prSet presAssocID="{D2C1108D-9FA5-4094-AF28-173E1A09F3CF}" presName="parentLin" presStyleCnt="0"/>
      <dgm:spPr/>
    </dgm:pt>
    <dgm:pt modelId="{9C897BE6-9B2A-0F49-849D-56F33BF70C28}" type="pres">
      <dgm:prSet presAssocID="{D2C1108D-9FA5-4094-AF28-173E1A09F3CF}" presName="parentLeftMargin" presStyleLbl="node1" presStyleIdx="0" presStyleCnt="2"/>
      <dgm:spPr/>
    </dgm:pt>
    <dgm:pt modelId="{671393EA-013C-5941-8501-8C040525446D}" type="pres">
      <dgm:prSet presAssocID="{D2C1108D-9FA5-4094-AF28-173E1A09F3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AFA40D-BBD6-2F4D-A8F4-47BDFE25C7C1}" type="pres">
      <dgm:prSet presAssocID="{D2C1108D-9FA5-4094-AF28-173E1A09F3CF}" presName="negativeSpace" presStyleCnt="0"/>
      <dgm:spPr/>
    </dgm:pt>
    <dgm:pt modelId="{327FDF4F-E19C-9142-9A34-0A21548567D4}" type="pres">
      <dgm:prSet presAssocID="{D2C1108D-9FA5-4094-AF28-173E1A09F3CF}" presName="childText" presStyleLbl="conFgAcc1" presStyleIdx="0" presStyleCnt="2">
        <dgm:presLayoutVars>
          <dgm:bulletEnabled val="1"/>
        </dgm:presLayoutVars>
      </dgm:prSet>
      <dgm:spPr/>
    </dgm:pt>
    <dgm:pt modelId="{B6FBFDE1-60DD-8A49-8E2B-45A7DAF3ED5D}" type="pres">
      <dgm:prSet presAssocID="{1A0C0DC8-8752-45BD-B179-B51C01089393}" presName="spaceBetweenRectangles" presStyleCnt="0"/>
      <dgm:spPr/>
    </dgm:pt>
    <dgm:pt modelId="{00450C86-8692-E24C-BD42-F2E603F22A67}" type="pres">
      <dgm:prSet presAssocID="{E916315F-5644-4243-B593-576F138C7D96}" presName="parentLin" presStyleCnt="0"/>
      <dgm:spPr/>
    </dgm:pt>
    <dgm:pt modelId="{86CF03A0-A43C-524B-B5D0-E9DEB7F5B5D5}" type="pres">
      <dgm:prSet presAssocID="{E916315F-5644-4243-B593-576F138C7D96}" presName="parentLeftMargin" presStyleLbl="node1" presStyleIdx="0" presStyleCnt="2"/>
      <dgm:spPr/>
    </dgm:pt>
    <dgm:pt modelId="{6758D649-B3F8-4D4C-A0E8-F7F9DCF2D334}" type="pres">
      <dgm:prSet presAssocID="{E916315F-5644-4243-B593-576F138C7D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37E5B3-38E5-4C45-A77F-631E3FFFAAC3}" type="pres">
      <dgm:prSet presAssocID="{E916315F-5644-4243-B593-576F138C7D96}" presName="negativeSpace" presStyleCnt="0"/>
      <dgm:spPr/>
    </dgm:pt>
    <dgm:pt modelId="{DA3AC5EA-B833-FB4C-AFE9-A302C5BF123D}" type="pres">
      <dgm:prSet presAssocID="{E916315F-5644-4243-B593-576F138C7D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C98CB12-FA4E-974D-AC22-A6BC78E4E14E}" type="presOf" srcId="{E916315F-5644-4243-B593-576F138C7D96}" destId="{6758D649-B3F8-4D4C-A0E8-F7F9DCF2D334}" srcOrd="1" destOrd="0" presId="urn:microsoft.com/office/officeart/2005/8/layout/list1"/>
    <dgm:cxn modelId="{98EC1714-C770-4EE8-9B96-2454CFC4585E}" srcId="{D2C1108D-9FA5-4094-AF28-173E1A09F3CF}" destId="{DAA94E04-D815-4352-B118-D3C9C0EA00AB}" srcOrd="1" destOrd="0" parTransId="{CCF585D3-0A7E-4B5A-B9C8-FA667C1289D9}" sibTransId="{65C68897-9B73-4FEA-8AFF-9B4017A9DDCA}"/>
    <dgm:cxn modelId="{E3573A27-C724-F444-90EC-E3A70B2FCCAC}" type="presOf" srcId="{E916315F-5644-4243-B593-576F138C7D96}" destId="{86CF03A0-A43C-524B-B5D0-E9DEB7F5B5D5}" srcOrd="0" destOrd="0" presId="urn:microsoft.com/office/officeart/2005/8/layout/list1"/>
    <dgm:cxn modelId="{F6282F2C-450F-644D-9301-66A127F35B2A}" type="presOf" srcId="{DFF7CD0D-D545-446F-859E-AA04BAA8D35D}" destId="{DA3AC5EA-B833-FB4C-AFE9-A302C5BF123D}" srcOrd="0" destOrd="0" presId="urn:microsoft.com/office/officeart/2005/8/layout/list1"/>
    <dgm:cxn modelId="{CEF75D62-3423-6D4B-9833-8862D10D90FB}" type="presOf" srcId="{B095AA96-BEAD-4C5D-B068-4F7D83753A2A}" destId="{327FDF4F-E19C-9142-9A34-0A21548567D4}" srcOrd="0" destOrd="2" presId="urn:microsoft.com/office/officeart/2005/8/layout/list1"/>
    <dgm:cxn modelId="{87A77B66-890E-A742-90C1-B38F8BB1C21A}" type="presOf" srcId="{AA91F8DC-2B4A-4887-84C0-2B7A973974D5}" destId="{DA3AC5EA-B833-FB4C-AFE9-A302C5BF123D}" srcOrd="0" destOrd="1" presId="urn:microsoft.com/office/officeart/2005/8/layout/list1"/>
    <dgm:cxn modelId="{DFBF4667-826F-EC44-BCBF-3C1233BF2526}" type="presOf" srcId="{D2C1108D-9FA5-4094-AF28-173E1A09F3CF}" destId="{9C897BE6-9B2A-0F49-849D-56F33BF70C28}" srcOrd="0" destOrd="0" presId="urn:microsoft.com/office/officeart/2005/8/layout/list1"/>
    <dgm:cxn modelId="{8511F66D-3821-DF4F-A1C1-3A7AD1711150}" type="presOf" srcId="{146923E8-34D1-470D-ACF0-071E2A7C9203}" destId="{327FDF4F-E19C-9142-9A34-0A21548567D4}" srcOrd="0" destOrd="0" presId="urn:microsoft.com/office/officeart/2005/8/layout/list1"/>
    <dgm:cxn modelId="{90639584-E772-484D-83D3-1CE4050C3A7A}" srcId="{E916315F-5644-4243-B593-576F138C7D96}" destId="{AA91F8DC-2B4A-4887-84C0-2B7A973974D5}" srcOrd="1" destOrd="0" parTransId="{7DB1131C-E087-4598-85F8-A45524C3A997}" sibTransId="{0605A271-A749-4E01-9497-3A0B2B3BD4C2}"/>
    <dgm:cxn modelId="{2322DB95-30D2-414F-8A02-C872DF17E6B9}" type="presOf" srcId="{DAA94E04-D815-4352-B118-D3C9C0EA00AB}" destId="{327FDF4F-E19C-9142-9A34-0A21548567D4}" srcOrd="0" destOrd="1" presId="urn:microsoft.com/office/officeart/2005/8/layout/list1"/>
    <dgm:cxn modelId="{1CDDD8B9-B3B3-4606-8D2E-F68A44600988}" srcId="{29571AE7-3C5C-43EF-ACED-A8657BE3164F}" destId="{E916315F-5644-4243-B593-576F138C7D96}" srcOrd="1" destOrd="0" parTransId="{11C7F4E7-69C7-43B5-A54B-5B5119ACCF7E}" sibTransId="{E5E927AE-4183-4FE1-8480-86563EFE2D0C}"/>
    <dgm:cxn modelId="{29E30CBD-7B16-4D2E-9FC4-1F397C1AD93D}" srcId="{D2C1108D-9FA5-4094-AF28-173E1A09F3CF}" destId="{146923E8-34D1-470D-ACF0-071E2A7C9203}" srcOrd="0" destOrd="0" parTransId="{5AC0DCA7-C089-4EF4-AE03-D25E023E37A2}" sibTransId="{617C524C-2A0A-4C94-B66C-5247CFE36B5E}"/>
    <dgm:cxn modelId="{10FF45CD-D352-4394-8FAB-22EE72D1EA19}" srcId="{E916315F-5644-4243-B593-576F138C7D96}" destId="{DFF7CD0D-D545-446F-859E-AA04BAA8D35D}" srcOrd="0" destOrd="0" parTransId="{D9024511-3A2D-41CC-83F3-B306F2A0DF97}" sibTransId="{73F868A0-385B-49FF-B0CD-51F47B70BED4}"/>
    <dgm:cxn modelId="{F3018AD5-1779-4BE6-A836-53EAEDE32BE4}" srcId="{29571AE7-3C5C-43EF-ACED-A8657BE3164F}" destId="{D2C1108D-9FA5-4094-AF28-173E1A09F3CF}" srcOrd="0" destOrd="0" parTransId="{979A520E-32E0-4D27-AEB6-B6A74BF07730}" sibTransId="{1A0C0DC8-8752-45BD-B179-B51C01089393}"/>
    <dgm:cxn modelId="{4CDFBAF6-F4A4-41A5-BC2D-30B3A710CD73}" srcId="{D2C1108D-9FA5-4094-AF28-173E1A09F3CF}" destId="{B095AA96-BEAD-4C5D-B068-4F7D83753A2A}" srcOrd="2" destOrd="0" parTransId="{BC5AF380-E249-439D-8238-BBA3B8E7930D}" sibTransId="{160E1B56-3773-4FED-A720-6E557931439B}"/>
    <dgm:cxn modelId="{5105CCF7-2CEF-A44F-90C3-C912B64F7BF9}" type="presOf" srcId="{29571AE7-3C5C-43EF-ACED-A8657BE3164F}" destId="{B0139966-6A9F-FB43-9CB0-7271D5D78FD4}" srcOrd="0" destOrd="0" presId="urn:microsoft.com/office/officeart/2005/8/layout/list1"/>
    <dgm:cxn modelId="{D5ECA4FC-09D4-5748-9728-1C92D6059B0C}" type="presOf" srcId="{D2C1108D-9FA5-4094-AF28-173E1A09F3CF}" destId="{671393EA-013C-5941-8501-8C040525446D}" srcOrd="1" destOrd="0" presId="urn:microsoft.com/office/officeart/2005/8/layout/list1"/>
    <dgm:cxn modelId="{64A417B2-6F33-D040-AC24-659F06C9A4C1}" type="presParOf" srcId="{B0139966-6A9F-FB43-9CB0-7271D5D78FD4}" destId="{1981F812-C37E-0545-8CFA-E477484BFA3B}" srcOrd="0" destOrd="0" presId="urn:microsoft.com/office/officeart/2005/8/layout/list1"/>
    <dgm:cxn modelId="{EFE608CD-4079-F04E-94CA-2030C281C32B}" type="presParOf" srcId="{1981F812-C37E-0545-8CFA-E477484BFA3B}" destId="{9C897BE6-9B2A-0F49-849D-56F33BF70C28}" srcOrd="0" destOrd="0" presId="urn:microsoft.com/office/officeart/2005/8/layout/list1"/>
    <dgm:cxn modelId="{428962F3-BC5D-944C-A50D-ABDF58EE6578}" type="presParOf" srcId="{1981F812-C37E-0545-8CFA-E477484BFA3B}" destId="{671393EA-013C-5941-8501-8C040525446D}" srcOrd="1" destOrd="0" presId="urn:microsoft.com/office/officeart/2005/8/layout/list1"/>
    <dgm:cxn modelId="{65D15ED8-D15B-AC4F-A4F4-5F475B28FD3D}" type="presParOf" srcId="{B0139966-6A9F-FB43-9CB0-7271D5D78FD4}" destId="{BFAFA40D-BBD6-2F4D-A8F4-47BDFE25C7C1}" srcOrd="1" destOrd="0" presId="urn:microsoft.com/office/officeart/2005/8/layout/list1"/>
    <dgm:cxn modelId="{105F2312-1645-B344-942B-630B4670C993}" type="presParOf" srcId="{B0139966-6A9F-FB43-9CB0-7271D5D78FD4}" destId="{327FDF4F-E19C-9142-9A34-0A21548567D4}" srcOrd="2" destOrd="0" presId="urn:microsoft.com/office/officeart/2005/8/layout/list1"/>
    <dgm:cxn modelId="{B11817EF-76B4-D24C-B309-8A49CD18749B}" type="presParOf" srcId="{B0139966-6A9F-FB43-9CB0-7271D5D78FD4}" destId="{B6FBFDE1-60DD-8A49-8E2B-45A7DAF3ED5D}" srcOrd="3" destOrd="0" presId="urn:microsoft.com/office/officeart/2005/8/layout/list1"/>
    <dgm:cxn modelId="{AFC70462-8299-6442-A061-BDBEA3F98F01}" type="presParOf" srcId="{B0139966-6A9F-FB43-9CB0-7271D5D78FD4}" destId="{00450C86-8692-E24C-BD42-F2E603F22A67}" srcOrd="4" destOrd="0" presId="urn:microsoft.com/office/officeart/2005/8/layout/list1"/>
    <dgm:cxn modelId="{BBA739EE-8617-AF4F-9DC7-1A79E8297DD6}" type="presParOf" srcId="{00450C86-8692-E24C-BD42-F2E603F22A67}" destId="{86CF03A0-A43C-524B-B5D0-E9DEB7F5B5D5}" srcOrd="0" destOrd="0" presId="urn:microsoft.com/office/officeart/2005/8/layout/list1"/>
    <dgm:cxn modelId="{F6FBFBEC-5881-2245-8517-1D2BC281D9DB}" type="presParOf" srcId="{00450C86-8692-E24C-BD42-F2E603F22A67}" destId="{6758D649-B3F8-4D4C-A0E8-F7F9DCF2D334}" srcOrd="1" destOrd="0" presId="urn:microsoft.com/office/officeart/2005/8/layout/list1"/>
    <dgm:cxn modelId="{3D2FCBB2-18EB-3B4D-9964-DA3B1E009FEF}" type="presParOf" srcId="{B0139966-6A9F-FB43-9CB0-7271D5D78FD4}" destId="{6537E5B3-38E5-4C45-A77F-631E3FFFAAC3}" srcOrd="5" destOrd="0" presId="urn:microsoft.com/office/officeart/2005/8/layout/list1"/>
    <dgm:cxn modelId="{71350FBF-E061-A740-B7B7-153AF878CFAB}" type="presParOf" srcId="{B0139966-6A9F-FB43-9CB0-7271D5D78FD4}" destId="{DA3AC5EA-B833-FB4C-AFE9-A302C5BF123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00BBF-5849-412A-AD43-ADA05344EA2E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8CA26C-601C-4378-90D8-80067691288D}">
      <dgm:prSet/>
      <dgm:spPr/>
      <dgm:t>
        <a:bodyPr/>
        <a:lstStyle/>
        <a:p>
          <a:r>
            <a:rPr lang="en-US"/>
            <a:t>Help your tutee sign in to their i-Ready account</a:t>
          </a:r>
        </a:p>
      </dgm:t>
    </dgm:pt>
    <dgm:pt modelId="{19AB7F10-620B-4AAC-A389-A8608A34AD79}" type="parTrans" cxnId="{233B99CA-11B6-43CE-B66A-4EF8519BAC84}">
      <dgm:prSet/>
      <dgm:spPr/>
      <dgm:t>
        <a:bodyPr/>
        <a:lstStyle/>
        <a:p>
          <a:endParaRPr lang="en-US"/>
        </a:p>
      </dgm:t>
    </dgm:pt>
    <dgm:pt modelId="{ED769664-B4AA-42D1-AB5D-C9DFDE89E9B9}" type="sibTrans" cxnId="{233B99CA-11B6-43CE-B66A-4EF8519BAC84}">
      <dgm:prSet/>
      <dgm:spPr/>
      <dgm:t>
        <a:bodyPr/>
        <a:lstStyle/>
        <a:p>
          <a:endParaRPr lang="en-US"/>
        </a:p>
      </dgm:t>
    </dgm:pt>
    <dgm:pt modelId="{40E7D03F-F43D-473A-96F4-38DB59778A58}">
      <dgm:prSet/>
      <dgm:spPr/>
      <dgm:t>
        <a:bodyPr/>
        <a:lstStyle/>
        <a:p>
          <a:r>
            <a:rPr lang="en-US"/>
            <a:t>Check in often with your tutees to make sure they are on task and progressing</a:t>
          </a:r>
        </a:p>
      </dgm:t>
    </dgm:pt>
    <dgm:pt modelId="{62626F1F-7535-4584-BD45-F10BAB914FBF}" type="parTrans" cxnId="{A2E04BCB-62E6-4ABB-939D-894861EB3FB5}">
      <dgm:prSet/>
      <dgm:spPr/>
      <dgm:t>
        <a:bodyPr/>
        <a:lstStyle/>
        <a:p>
          <a:endParaRPr lang="en-US"/>
        </a:p>
      </dgm:t>
    </dgm:pt>
    <dgm:pt modelId="{E19B167B-7C33-4DE6-86A7-C7DA858D6D99}" type="sibTrans" cxnId="{A2E04BCB-62E6-4ABB-939D-894861EB3FB5}">
      <dgm:prSet/>
      <dgm:spPr/>
      <dgm:t>
        <a:bodyPr/>
        <a:lstStyle/>
        <a:p>
          <a:endParaRPr lang="en-US"/>
        </a:p>
      </dgm:t>
    </dgm:pt>
    <dgm:pt modelId="{6BCD0714-AB22-4EB4-A7B3-1AD1A191E2FD}">
      <dgm:prSet/>
      <dgm:spPr/>
      <dgm:t>
        <a:bodyPr/>
        <a:lstStyle/>
        <a:p>
          <a:r>
            <a:rPr lang="en-US"/>
            <a:t>Congratulate your tutee when they finish with a passing score</a:t>
          </a:r>
        </a:p>
      </dgm:t>
    </dgm:pt>
    <dgm:pt modelId="{2EBDF6F4-24A5-4267-8994-44AA9D82C7DC}" type="parTrans" cxnId="{670D3AA9-7146-4529-BF24-4896CFB74E83}">
      <dgm:prSet/>
      <dgm:spPr/>
      <dgm:t>
        <a:bodyPr/>
        <a:lstStyle/>
        <a:p>
          <a:endParaRPr lang="en-US"/>
        </a:p>
      </dgm:t>
    </dgm:pt>
    <dgm:pt modelId="{8AB1D8D0-3042-4DE4-B9BF-B06C24C4B035}" type="sibTrans" cxnId="{670D3AA9-7146-4529-BF24-4896CFB74E83}">
      <dgm:prSet/>
      <dgm:spPr/>
      <dgm:t>
        <a:bodyPr/>
        <a:lstStyle/>
        <a:p>
          <a:endParaRPr lang="en-US"/>
        </a:p>
      </dgm:t>
    </dgm:pt>
    <dgm:pt modelId="{7707BEAF-4E67-4306-8C4C-C0527F5182D3}">
      <dgm:prSet/>
      <dgm:spPr/>
      <dgm:t>
        <a:bodyPr/>
        <a:lstStyle/>
        <a:p>
          <a:r>
            <a:rPr lang="en-US"/>
            <a:t>When they pass a section, have them pull out homework and assist them as needed until the end of the 45 minutes</a:t>
          </a:r>
        </a:p>
      </dgm:t>
    </dgm:pt>
    <dgm:pt modelId="{96020F5B-92D9-44F1-A3D8-373154A7EF4C}" type="parTrans" cxnId="{F3F93257-7419-4906-85CE-863F8F2E1902}">
      <dgm:prSet/>
      <dgm:spPr/>
      <dgm:t>
        <a:bodyPr/>
        <a:lstStyle/>
        <a:p>
          <a:endParaRPr lang="en-US"/>
        </a:p>
      </dgm:t>
    </dgm:pt>
    <dgm:pt modelId="{BD7FD8C9-6053-4068-A064-EA1AD58EB1E0}" type="sibTrans" cxnId="{F3F93257-7419-4906-85CE-863F8F2E1902}">
      <dgm:prSet/>
      <dgm:spPr/>
      <dgm:t>
        <a:bodyPr/>
        <a:lstStyle/>
        <a:p>
          <a:endParaRPr lang="en-US"/>
        </a:p>
      </dgm:t>
    </dgm:pt>
    <dgm:pt modelId="{06DABE47-B85D-45E7-A6B6-EB7D138B12EC}">
      <dgm:prSet/>
      <dgm:spPr/>
      <dgm:t>
        <a:bodyPr/>
        <a:lstStyle/>
        <a:p>
          <a:r>
            <a:rPr lang="en-US"/>
            <a:t>Final 15 minutes: Discuss tutoring session with your TCH Coordinator, submit your Session Report online: tchstudent.org</a:t>
          </a:r>
        </a:p>
      </dgm:t>
    </dgm:pt>
    <dgm:pt modelId="{1CCDE772-7448-4BB0-A0BA-F1B5FE9E015C}" type="parTrans" cxnId="{FB5B1585-8AB6-46B6-8D6E-5E70CEB1AB3E}">
      <dgm:prSet/>
      <dgm:spPr/>
      <dgm:t>
        <a:bodyPr/>
        <a:lstStyle/>
        <a:p>
          <a:endParaRPr lang="en-US"/>
        </a:p>
      </dgm:t>
    </dgm:pt>
    <dgm:pt modelId="{C5EBCF75-4898-49A4-9949-995E4FF28F9F}" type="sibTrans" cxnId="{FB5B1585-8AB6-46B6-8D6E-5E70CEB1AB3E}">
      <dgm:prSet/>
      <dgm:spPr/>
      <dgm:t>
        <a:bodyPr/>
        <a:lstStyle/>
        <a:p>
          <a:endParaRPr lang="en-US"/>
        </a:p>
      </dgm:t>
    </dgm:pt>
    <dgm:pt modelId="{459BDDB7-645B-C943-B0DF-E0FD6B4FC095}" type="pres">
      <dgm:prSet presAssocID="{64F00BBF-5849-412A-AD43-ADA05344EA2E}" presName="Name0" presStyleCnt="0">
        <dgm:presLayoutVars>
          <dgm:dir/>
          <dgm:resizeHandles val="exact"/>
        </dgm:presLayoutVars>
      </dgm:prSet>
      <dgm:spPr/>
    </dgm:pt>
    <dgm:pt modelId="{1F9B00C3-9F40-454A-8918-2FA432EB8CD5}" type="pres">
      <dgm:prSet presAssocID="{238CA26C-601C-4378-90D8-80067691288D}" presName="node" presStyleLbl="node1" presStyleIdx="0" presStyleCnt="5">
        <dgm:presLayoutVars>
          <dgm:bulletEnabled val="1"/>
        </dgm:presLayoutVars>
      </dgm:prSet>
      <dgm:spPr/>
    </dgm:pt>
    <dgm:pt modelId="{9B953AE6-016F-1341-87E0-AEE99F17C8DC}" type="pres">
      <dgm:prSet presAssocID="{ED769664-B4AA-42D1-AB5D-C9DFDE89E9B9}" presName="sibTrans" presStyleLbl="sibTrans1D1" presStyleIdx="0" presStyleCnt="4"/>
      <dgm:spPr/>
    </dgm:pt>
    <dgm:pt modelId="{53489B8F-39FB-414F-B3DB-DB7D00ACF05C}" type="pres">
      <dgm:prSet presAssocID="{ED769664-B4AA-42D1-AB5D-C9DFDE89E9B9}" presName="connectorText" presStyleLbl="sibTrans1D1" presStyleIdx="0" presStyleCnt="4"/>
      <dgm:spPr/>
    </dgm:pt>
    <dgm:pt modelId="{545BECA1-5EC4-704F-95FA-FC69B15D08E7}" type="pres">
      <dgm:prSet presAssocID="{40E7D03F-F43D-473A-96F4-38DB59778A58}" presName="node" presStyleLbl="node1" presStyleIdx="1" presStyleCnt="5">
        <dgm:presLayoutVars>
          <dgm:bulletEnabled val="1"/>
        </dgm:presLayoutVars>
      </dgm:prSet>
      <dgm:spPr/>
    </dgm:pt>
    <dgm:pt modelId="{F13FA2E1-C83D-7B43-9895-2C74C3B83AED}" type="pres">
      <dgm:prSet presAssocID="{E19B167B-7C33-4DE6-86A7-C7DA858D6D99}" presName="sibTrans" presStyleLbl="sibTrans1D1" presStyleIdx="1" presStyleCnt="4"/>
      <dgm:spPr/>
    </dgm:pt>
    <dgm:pt modelId="{0BAF4A77-5AF2-A143-A50A-47DC956628D7}" type="pres">
      <dgm:prSet presAssocID="{E19B167B-7C33-4DE6-86A7-C7DA858D6D99}" presName="connectorText" presStyleLbl="sibTrans1D1" presStyleIdx="1" presStyleCnt="4"/>
      <dgm:spPr/>
    </dgm:pt>
    <dgm:pt modelId="{2FE8AB09-5334-2944-A4D5-59DFF68CE643}" type="pres">
      <dgm:prSet presAssocID="{6BCD0714-AB22-4EB4-A7B3-1AD1A191E2FD}" presName="node" presStyleLbl="node1" presStyleIdx="2" presStyleCnt="5">
        <dgm:presLayoutVars>
          <dgm:bulletEnabled val="1"/>
        </dgm:presLayoutVars>
      </dgm:prSet>
      <dgm:spPr/>
    </dgm:pt>
    <dgm:pt modelId="{518F6D0E-EFC7-4847-879C-5D546089DF89}" type="pres">
      <dgm:prSet presAssocID="{8AB1D8D0-3042-4DE4-B9BF-B06C24C4B035}" presName="sibTrans" presStyleLbl="sibTrans1D1" presStyleIdx="2" presStyleCnt="4"/>
      <dgm:spPr/>
    </dgm:pt>
    <dgm:pt modelId="{688D8345-64DE-204C-8B93-E0F90DDC1015}" type="pres">
      <dgm:prSet presAssocID="{8AB1D8D0-3042-4DE4-B9BF-B06C24C4B035}" presName="connectorText" presStyleLbl="sibTrans1D1" presStyleIdx="2" presStyleCnt="4"/>
      <dgm:spPr/>
    </dgm:pt>
    <dgm:pt modelId="{43C4FB22-CD35-2C4E-9BE2-4B66086525DF}" type="pres">
      <dgm:prSet presAssocID="{7707BEAF-4E67-4306-8C4C-C0527F5182D3}" presName="node" presStyleLbl="node1" presStyleIdx="3" presStyleCnt="5">
        <dgm:presLayoutVars>
          <dgm:bulletEnabled val="1"/>
        </dgm:presLayoutVars>
      </dgm:prSet>
      <dgm:spPr/>
    </dgm:pt>
    <dgm:pt modelId="{09205A3E-0939-FE49-876C-F516F8E7EA09}" type="pres">
      <dgm:prSet presAssocID="{BD7FD8C9-6053-4068-A064-EA1AD58EB1E0}" presName="sibTrans" presStyleLbl="sibTrans1D1" presStyleIdx="3" presStyleCnt="4"/>
      <dgm:spPr/>
    </dgm:pt>
    <dgm:pt modelId="{1C21ADB4-9858-7443-925C-F8620DEA44B5}" type="pres">
      <dgm:prSet presAssocID="{BD7FD8C9-6053-4068-A064-EA1AD58EB1E0}" presName="connectorText" presStyleLbl="sibTrans1D1" presStyleIdx="3" presStyleCnt="4"/>
      <dgm:spPr/>
    </dgm:pt>
    <dgm:pt modelId="{9497E235-18A8-0342-841C-13F575E26D21}" type="pres">
      <dgm:prSet presAssocID="{06DABE47-B85D-45E7-A6B6-EB7D138B12EC}" presName="node" presStyleLbl="node1" presStyleIdx="4" presStyleCnt="5">
        <dgm:presLayoutVars>
          <dgm:bulletEnabled val="1"/>
        </dgm:presLayoutVars>
      </dgm:prSet>
      <dgm:spPr/>
    </dgm:pt>
  </dgm:ptLst>
  <dgm:cxnLst>
    <dgm:cxn modelId="{BC56A630-52DD-564B-8BA0-ADE3C069120E}" type="presOf" srcId="{06DABE47-B85D-45E7-A6B6-EB7D138B12EC}" destId="{9497E235-18A8-0342-841C-13F575E26D21}" srcOrd="0" destOrd="0" presId="urn:microsoft.com/office/officeart/2016/7/layout/RepeatingBendingProcessNew"/>
    <dgm:cxn modelId="{7134CB41-78F3-774D-9C22-0EFE85E631DB}" type="presOf" srcId="{E19B167B-7C33-4DE6-86A7-C7DA858D6D99}" destId="{F13FA2E1-C83D-7B43-9895-2C74C3B83AED}" srcOrd="0" destOrd="0" presId="urn:microsoft.com/office/officeart/2016/7/layout/RepeatingBendingProcessNew"/>
    <dgm:cxn modelId="{F3F93257-7419-4906-85CE-863F8F2E1902}" srcId="{64F00BBF-5849-412A-AD43-ADA05344EA2E}" destId="{7707BEAF-4E67-4306-8C4C-C0527F5182D3}" srcOrd="3" destOrd="0" parTransId="{96020F5B-92D9-44F1-A3D8-373154A7EF4C}" sibTransId="{BD7FD8C9-6053-4068-A064-EA1AD58EB1E0}"/>
    <dgm:cxn modelId="{747AA959-EDEE-AB46-95BA-203086D8F316}" type="presOf" srcId="{6BCD0714-AB22-4EB4-A7B3-1AD1A191E2FD}" destId="{2FE8AB09-5334-2944-A4D5-59DFF68CE643}" srcOrd="0" destOrd="0" presId="urn:microsoft.com/office/officeart/2016/7/layout/RepeatingBendingProcessNew"/>
    <dgm:cxn modelId="{728BAF5A-EE7A-454E-8B44-63E593163327}" type="presOf" srcId="{40E7D03F-F43D-473A-96F4-38DB59778A58}" destId="{545BECA1-5EC4-704F-95FA-FC69B15D08E7}" srcOrd="0" destOrd="0" presId="urn:microsoft.com/office/officeart/2016/7/layout/RepeatingBendingProcessNew"/>
    <dgm:cxn modelId="{DC201569-4F9C-434F-B0D1-7F054AB8E524}" type="presOf" srcId="{ED769664-B4AA-42D1-AB5D-C9DFDE89E9B9}" destId="{9B953AE6-016F-1341-87E0-AEE99F17C8DC}" srcOrd="0" destOrd="0" presId="urn:microsoft.com/office/officeart/2016/7/layout/RepeatingBendingProcessNew"/>
    <dgm:cxn modelId="{6D087970-F88F-E147-A748-71F3E2AD206C}" type="presOf" srcId="{7707BEAF-4E67-4306-8C4C-C0527F5182D3}" destId="{43C4FB22-CD35-2C4E-9BE2-4B66086525DF}" srcOrd="0" destOrd="0" presId="urn:microsoft.com/office/officeart/2016/7/layout/RepeatingBendingProcessNew"/>
    <dgm:cxn modelId="{A24DC883-20C8-1E47-9582-27B9B40A4B26}" type="presOf" srcId="{8AB1D8D0-3042-4DE4-B9BF-B06C24C4B035}" destId="{518F6D0E-EFC7-4847-879C-5D546089DF89}" srcOrd="0" destOrd="0" presId="urn:microsoft.com/office/officeart/2016/7/layout/RepeatingBendingProcessNew"/>
    <dgm:cxn modelId="{FB5B1585-8AB6-46B6-8D6E-5E70CEB1AB3E}" srcId="{64F00BBF-5849-412A-AD43-ADA05344EA2E}" destId="{06DABE47-B85D-45E7-A6B6-EB7D138B12EC}" srcOrd="4" destOrd="0" parTransId="{1CCDE772-7448-4BB0-A0BA-F1B5FE9E015C}" sibTransId="{C5EBCF75-4898-49A4-9949-995E4FF28F9F}"/>
    <dgm:cxn modelId="{90A7BA95-F0BB-9745-86B9-50E685F72BBE}" type="presOf" srcId="{BD7FD8C9-6053-4068-A064-EA1AD58EB1E0}" destId="{09205A3E-0939-FE49-876C-F516F8E7EA09}" srcOrd="0" destOrd="0" presId="urn:microsoft.com/office/officeart/2016/7/layout/RepeatingBendingProcessNew"/>
    <dgm:cxn modelId="{670D3AA9-7146-4529-BF24-4896CFB74E83}" srcId="{64F00BBF-5849-412A-AD43-ADA05344EA2E}" destId="{6BCD0714-AB22-4EB4-A7B3-1AD1A191E2FD}" srcOrd="2" destOrd="0" parTransId="{2EBDF6F4-24A5-4267-8994-44AA9D82C7DC}" sibTransId="{8AB1D8D0-3042-4DE4-B9BF-B06C24C4B035}"/>
    <dgm:cxn modelId="{9A0E9CAE-128D-304A-A0FA-B9B7FA9A40FF}" type="presOf" srcId="{E19B167B-7C33-4DE6-86A7-C7DA858D6D99}" destId="{0BAF4A77-5AF2-A143-A50A-47DC956628D7}" srcOrd="1" destOrd="0" presId="urn:microsoft.com/office/officeart/2016/7/layout/RepeatingBendingProcessNew"/>
    <dgm:cxn modelId="{8977B2AE-B717-1447-895D-EC8E68D369B4}" type="presOf" srcId="{238CA26C-601C-4378-90D8-80067691288D}" destId="{1F9B00C3-9F40-454A-8918-2FA432EB8CD5}" srcOrd="0" destOrd="0" presId="urn:microsoft.com/office/officeart/2016/7/layout/RepeatingBendingProcessNew"/>
    <dgm:cxn modelId="{29BCBEB7-DE06-234D-B4E2-3E0B2696B8AB}" type="presOf" srcId="{64F00BBF-5849-412A-AD43-ADA05344EA2E}" destId="{459BDDB7-645B-C943-B0DF-E0FD6B4FC095}" srcOrd="0" destOrd="0" presId="urn:microsoft.com/office/officeart/2016/7/layout/RepeatingBendingProcessNew"/>
    <dgm:cxn modelId="{233B99CA-11B6-43CE-B66A-4EF8519BAC84}" srcId="{64F00BBF-5849-412A-AD43-ADA05344EA2E}" destId="{238CA26C-601C-4378-90D8-80067691288D}" srcOrd="0" destOrd="0" parTransId="{19AB7F10-620B-4AAC-A389-A8608A34AD79}" sibTransId="{ED769664-B4AA-42D1-AB5D-C9DFDE89E9B9}"/>
    <dgm:cxn modelId="{A2E04BCB-62E6-4ABB-939D-894861EB3FB5}" srcId="{64F00BBF-5849-412A-AD43-ADA05344EA2E}" destId="{40E7D03F-F43D-473A-96F4-38DB59778A58}" srcOrd="1" destOrd="0" parTransId="{62626F1F-7535-4584-BD45-F10BAB914FBF}" sibTransId="{E19B167B-7C33-4DE6-86A7-C7DA858D6D99}"/>
    <dgm:cxn modelId="{B530D1D5-8B10-C84C-BE7E-11A0E5DD64B9}" type="presOf" srcId="{ED769664-B4AA-42D1-AB5D-C9DFDE89E9B9}" destId="{53489B8F-39FB-414F-B3DB-DB7D00ACF05C}" srcOrd="1" destOrd="0" presId="urn:microsoft.com/office/officeart/2016/7/layout/RepeatingBendingProcessNew"/>
    <dgm:cxn modelId="{42EEDCD5-C7C8-9941-8EF2-B57FEBCA7D43}" type="presOf" srcId="{8AB1D8D0-3042-4DE4-B9BF-B06C24C4B035}" destId="{688D8345-64DE-204C-8B93-E0F90DDC1015}" srcOrd="1" destOrd="0" presId="urn:microsoft.com/office/officeart/2016/7/layout/RepeatingBendingProcessNew"/>
    <dgm:cxn modelId="{0C9C94DC-BF9D-A14C-9CCE-4D0A5F8DB67D}" type="presOf" srcId="{BD7FD8C9-6053-4068-A064-EA1AD58EB1E0}" destId="{1C21ADB4-9858-7443-925C-F8620DEA44B5}" srcOrd="1" destOrd="0" presId="urn:microsoft.com/office/officeart/2016/7/layout/RepeatingBendingProcessNew"/>
    <dgm:cxn modelId="{34AAAC86-7CC7-F445-AB55-1378D8B20CDA}" type="presParOf" srcId="{459BDDB7-645B-C943-B0DF-E0FD6B4FC095}" destId="{1F9B00C3-9F40-454A-8918-2FA432EB8CD5}" srcOrd="0" destOrd="0" presId="urn:microsoft.com/office/officeart/2016/7/layout/RepeatingBendingProcessNew"/>
    <dgm:cxn modelId="{9A840B3C-22D6-2940-A713-475A6A92F5CA}" type="presParOf" srcId="{459BDDB7-645B-C943-B0DF-E0FD6B4FC095}" destId="{9B953AE6-016F-1341-87E0-AEE99F17C8DC}" srcOrd="1" destOrd="0" presId="urn:microsoft.com/office/officeart/2016/7/layout/RepeatingBendingProcessNew"/>
    <dgm:cxn modelId="{98CD18B0-5710-6140-80F7-BD5AD289554E}" type="presParOf" srcId="{9B953AE6-016F-1341-87E0-AEE99F17C8DC}" destId="{53489B8F-39FB-414F-B3DB-DB7D00ACF05C}" srcOrd="0" destOrd="0" presId="urn:microsoft.com/office/officeart/2016/7/layout/RepeatingBendingProcessNew"/>
    <dgm:cxn modelId="{00F1E66C-D499-464E-B11C-5F24A90C9C49}" type="presParOf" srcId="{459BDDB7-645B-C943-B0DF-E0FD6B4FC095}" destId="{545BECA1-5EC4-704F-95FA-FC69B15D08E7}" srcOrd="2" destOrd="0" presId="urn:microsoft.com/office/officeart/2016/7/layout/RepeatingBendingProcessNew"/>
    <dgm:cxn modelId="{BA6A86D7-A630-E340-9368-35F652ADD056}" type="presParOf" srcId="{459BDDB7-645B-C943-B0DF-E0FD6B4FC095}" destId="{F13FA2E1-C83D-7B43-9895-2C74C3B83AED}" srcOrd="3" destOrd="0" presId="urn:microsoft.com/office/officeart/2016/7/layout/RepeatingBendingProcessNew"/>
    <dgm:cxn modelId="{A1D0BDA6-634F-9949-8079-FEDC3C04D510}" type="presParOf" srcId="{F13FA2E1-C83D-7B43-9895-2C74C3B83AED}" destId="{0BAF4A77-5AF2-A143-A50A-47DC956628D7}" srcOrd="0" destOrd="0" presId="urn:microsoft.com/office/officeart/2016/7/layout/RepeatingBendingProcessNew"/>
    <dgm:cxn modelId="{B79D1CE5-005C-6243-91C5-40FD253AD563}" type="presParOf" srcId="{459BDDB7-645B-C943-B0DF-E0FD6B4FC095}" destId="{2FE8AB09-5334-2944-A4D5-59DFF68CE643}" srcOrd="4" destOrd="0" presId="urn:microsoft.com/office/officeart/2016/7/layout/RepeatingBendingProcessNew"/>
    <dgm:cxn modelId="{72520717-38AB-3745-BCFA-FBC01333ED3E}" type="presParOf" srcId="{459BDDB7-645B-C943-B0DF-E0FD6B4FC095}" destId="{518F6D0E-EFC7-4847-879C-5D546089DF89}" srcOrd="5" destOrd="0" presId="urn:microsoft.com/office/officeart/2016/7/layout/RepeatingBendingProcessNew"/>
    <dgm:cxn modelId="{C4FE75F7-FE98-C048-99F6-9DB70FBB6B4A}" type="presParOf" srcId="{518F6D0E-EFC7-4847-879C-5D546089DF89}" destId="{688D8345-64DE-204C-8B93-E0F90DDC1015}" srcOrd="0" destOrd="0" presId="urn:microsoft.com/office/officeart/2016/7/layout/RepeatingBendingProcessNew"/>
    <dgm:cxn modelId="{26F673DE-8B37-734E-8171-4D417BF2D192}" type="presParOf" srcId="{459BDDB7-645B-C943-B0DF-E0FD6B4FC095}" destId="{43C4FB22-CD35-2C4E-9BE2-4B66086525DF}" srcOrd="6" destOrd="0" presId="urn:microsoft.com/office/officeart/2016/7/layout/RepeatingBendingProcessNew"/>
    <dgm:cxn modelId="{BA34877A-BE40-FA43-8978-914BC3861EEB}" type="presParOf" srcId="{459BDDB7-645B-C943-B0DF-E0FD6B4FC095}" destId="{09205A3E-0939-FE49-876C-F516F8E7EA09}" srcOrd="7" destOrd="0" presId="urn:microsoft.com/office/officeart/2016/7/layout/RepeatingBendingProcessNew"/>
    <dgm:cxn modelId="{533F581B-A572-2246-AD6A-2F05EDF0491E}" type="presParOf" srcId="{09205A3E-0939-FE49-876C-F516F8E7EA09}" destId="{1C21ADB4-9858-7443-925C-F8620DEA44B5}" srcOrd="0" destOrd="0" presId="urn:microsoft.com/office/officeart/2016/7/layout/RepeatingBendingProcessNew"/>
    <dgm:cxn modelId="{E498FF6E-E807-6B45-9869-EDBA3FD4CCEF}" type="presParOf" srcId="{459BDDB7-645B-C943-B0DF-E0FD6B4FC095}" destId="{9497E235-18A8-0342-841C-13F575E26D21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8ABFE9-824D-4A73-AE91-8A5062EBF0E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DF3EED7-DEB8-451F-9FE4-EEFEA0E76476}">
      <dgm:prSet/>
      <dgm:spPr/>
      <dgm:t>
        <a:bodyPr/>
        <a:lstStyle/>
        <a:p>
          <a:pPr>
            <a:defRPr b="1"/>
          </a:pPr>
          <a:r>
            <a:rPr lang="en-US"/>
            <a:t>$40 TCH Scholarship awarded for every week that TCH requirements are met</a:t>
          </a:r>
        </a:p>
      </dgm:t>
    </dgm:pt>
    <dgm:pt modelId="{0BE61519-3385-438E-9C51-E880B3A99C3C}" type="parTrans" cxnId="{0C0D79B3-C1E7-4E7B-BEEC-C1DE606D2B00}">
      <dgm:prSet/>
      <dgm:spPr/>
      <dgm:t>
        <a:bodyPr/>
        <a:lstStyle/>
        <a:p>
          <a:endParaRPr lang="en-US"/>
        </a:p>
      </dgm:t>
    </dgm:pt>
    <dgm:pt modelId="{DF09DCC1-671E-4D21-B749-DD1368AB210D}" type="sibTrans" cxnId="{0C0D79B3-C1E7-4E7B-BEEC-C1DE606D2B00}">
      <dgm:prSet/>
      <dgm:spPr/>
      <dgm:t>
        <a:bodyPr/>
        <a:lstStyle/>
        <a:p>
          <a:endParaRPr lang="en-US"/>
        </a:p>
      </dgm:t>
    </dgm:pt>
    <dgm:pt modelId="{437E32F2-E181-45F1-8925-2F6B3CBD3E14}">
      <dgm:prSet/>
      <dgm:spPr/>
      <dgm:t>
        <a:bodyPr/>
        <a:lstStyle/>
        <a:p>
          <a:pPr>
            <a:defRPr b="1"/>
          </a:pPr>
          <a:r>
            <a:rPr lang="en-US"/>
            <a:t>Scholarship paid monthly will be applied to your school tuition</a:t>
          </a:r>
        </a:p>
      </dgm:t>
    </dgm:pt>
    <dgm:pt modelId="{CD446C79-86EF-4022-9D56-AAC9CBEC5C33}" type="parTrans" cxnId="{5B7EF011-7C32-449C-BFEB-70D0CB8A499F}">
      <dgm:prSet/>
      <dgm:spPr/>
      <dgm:t>
        <a:bodyPr/>
        <a:lstStyle/>
        <a:p>
          <a:endParaRPr lang="en-US"/>
        </a:p>
      </dgm:t>
    </dgm:pt>
    <dgm:pt modelId="{23D59884-1A3A-4D10-9DE1-96FF3E995D84}" type="sibTrans" cxnId="{5B7EF011-7C32-449C-BFEB-70D0CB8A499F}">
      <dgm:prSet/>
      <dgm:spPr/>
      <dgm:t>
        <a:bodyPr/>
        <a:lstStyle/>
        <a:p>
          <a:endParaRPr lang="en-US"/>
        </a:p>
      </dgm:t>
    </dgm:pt>
    <dgm:pt modelId="{79C462F3-A7E6-488D-9C70-6028F9AB79CE}">
      <dgm:prSet/>
      <dgm:spPr/>
      <dgm:t>
        <a:bodyPr/>
        <a:lstStyle/>
        <a:p>
          <a:r>
            <a:rPr lang="en-US"/>
            <a:t>Not paid in cash to you</a:t>
          </a:r>
        </a:p>
      </dgm:t>
    </dgm:pt>
    <dgm:pt modelId="{CDAA5230-C646-4C7B-87E1-D875491B953C}" type="parTrans" cxnId="{67315263-536F-4F92-B849-3BFE8106D4A3}">
      <dgm:prSet/>
      <dgm:spPr/>
      <dgm:t>
        <a:bodyPr/>
        <a:lstStyle/>
        <a:p>
          <a:endParaRPr lang="en-US"/>
        </a:p>
      </dgm:t>
    </dgm:pt>
    <dgm:pt modelId="{8D7810B0-E699-400B-A5ED-ECD16C90DB4D}" type="sibTrans" cxnId="{67315263-536F-4F92-B849-3BFE8106D4A3}">
      <dgm:prSet/>
      <dgm:spPr/>
      <dgm:t>
        <a:bodyPr/>
        <a:lstStyle/>
        <a:p>
          <a:endParaRPr lang="en-US"/>
        </a:p>
      </dgm:t>
    </dgm:pt>
    <dgm:pt modelId="{F04E480A-46AA-4416-9BCD-F70EFF9263E5}" type="pres">
      <dgm:prSet presAssocID="{A68ABFE9-824D-4A73-AE91-8A5062EBF0E5}" presName="root" presStyleCnt="0">
        <dgm:presLayoutVars>
          <dgm:dir/>
          <dgm:resizeHandles val="exact"/>
        </dgm:presLayoutVars>
      </dgm:prSet>
      <dgm:spPr/>
    </dgm:pt>
    <dgm:pt modelId="{39335FBF-E492-4977-804F-CC0B18A3D4F1}" type="pres">
      <dgm:prSet presAssocID="{3DF3EED7-DEB8-451F-9FE4-EEFEA0E76476}" presName="compNode" presStyleCnt="0"/>
      <dgm:spPr/>
    </dgm:pt>
    <dgm:pt modelId="{BDBE820D-FE87-47D6-9D64-7ADA9C8DB440}" type="pres">
      <dgm:prSet presAssocID="{3DF3EED7-DEB8-451F-9FE4-EEFEA0E764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2A5731A-9D05-4004-BB0F-9B6E91FF7FE9}" type="pres">
      <dgm:prSet presAssocID="{3DF3EED7-DEB8-451F-9FE4-EEFEA0E76476}" presName="iconSpace" presStyleCnt="0"/>
      <dgm:spPr/>
    </dgm:pt>
    <dgm:pt modelId="{A3DFBC62-A9A7-4E27-A6FD-F4DC1F12913C}" type="pres">
      <dgm:prSet presAssocID="{3DF3EED7-DEB8-451F-9FE4-EEFEA0E76476}" presName="parTx" presStyleLbl="revTx" presStyleIdx="0" presStyleCnt="4">
        <dgm:presLayoutVars>
          <dgm:chMax val="0"/>
          <dgm:chPref val="0"/>
        </dgm:presLayoutVars>
      </dgm:prSet>
      <dgm:spPr/>
    </dgm:pt>
    <dgm:pt modelId="{70359727-697A-4409-BAEC-6A3606B63A22}" type="pres">
      <dgm:prSet presAssocID="{3DF3EED7-DEB8-451F-9FE4-EEFEA0E76476}" presName="txSpace" presStyleCnt="0"/>
      <dgm:spPr/>
    </dgm:pt>
    <dgm:pt modelId="{437F4979-AFAE-4FFC-9651-56815FED680D}" type="pres">
      <dgm:prSet presAssocID="{3DF3EED7-DEB8-451F-9FE4-EEFEA0E76476}" presName="desTx" presStyleLbl="revTx" presStyleIdx="1" presStyleCnt="4">
        <dgm:presLayoutVars/>
      </dgm:prSet>
      <dgm:spPr/>
    </dgm:pt>
    <dgm:pt modelId="{96215E0B-99A3-49CA-9046-5E74D5854E04}" type="pres">
      <dgm:prSet presAssocID="{DF09DCC1-671E-4D21-B749-DD1368AB210D}" presName="sibTrans" presStyleCnt="0"/>
      <dgm:spPr/>
    </dgm:pt>
    <dgm:pt modelId="{BE2DEB90-B629-413F-AA90-CAD5542D94D7}" type="pres">
      <dgm:prSet presAssocID="{437E32F2-E181-45F1-8925-2F6B3CBD3E14}" presName="compNode" presStyleCnt="0"/>
      <dgm:spPr/>
    </dgm:pt>
    <dgm:pt modelId="{7A12677A-D9AE-43F0-80BA-2A57AA0EA2A8}" type="pres">
      <dgm:prSet presAssocID="{437E32F2-E181-45F1-8925-2F6B3CBD3E1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68AC848-AF9F-4191-888E-B837B7DDC354}" type="pres">
      <dgm:prSet presAssocID="{437E32F2-E181-45F1-8925-2F6B3CBD3E14}" presName="iconSpace" presStyleCnt="0"/>
      <dgm:spPr/>
    </dgm:pt>
    <dgm:pt modelId="{111210CF-9E26-4698-83FD-0606A1D17A41}" type="pres">
      <dgm:prSet presAssocID="{437E32F2-E181-45F1-8925-2F6B3CBD3E14}" presName="parTx" presStyleLbl="revTx" presStyleIdx="2" presStyleCnt="4">
        <dgm:presLayoutVars>
          <dgm:chMax val="0"/>
          <dgm:chPref val="0"/>
        </dgm:presLayoutVars>
      </dgm:prSet>
      <dgm:spPr/>
    </dgm:pt>
    <dgm:pt modelId="{911BE95C-1781-4C95-AECF-F2D1950AD731}" type="pres">
      <dgm:prSet presAssocID="{437E32F2-E181-45F1-8925-2F6B3CBD3E14}" presName="txSpace" presStyleCnt="0"/>
      <dgm:spPr/>
    </dgm:pt>
    <dgm:pt modelId="{6E2ED428-4E46-4241-B13B-133256D8897D}" type="pres">
      <dgm:prSet presAssocID="{437E32F2-E181-45F1-8925-2F6B3CBD3E14}" presName="desTx" presStyleLbl="revTx" presStyleIdx="3" presStyleCnt="4">
        <dgm:presLayoutVars/>
      </dgm:prSet>
      <dgm:spPr/>
    </dgm:pt>
  </dgm:ptLst>
  <dgm:cxnLst>
    <dgm:cxn modelId="{5B7EF011-7C32-449C-BFEB-70D0CB8A499F}" srcId="{A68ABFE9-824D-4A73-AE91-8A5062EBF0E5}" destId="{437E32F2-E181-45F1-8925-2F6B3CBD3E14}" srcOrd="1" destOrd="0" parTransId="{CD446C79-86EF-4022-9D56-AAC9CBEC5C33}" sibTransId="{23D59884-1A3A-4D10-9DE1-96FF3E995D84}"/>
    <dgm:cxn modelId="{94041334-34FC-4E20-BFB2-9660529C6331}" type="presOf" srcId="{79C462F3-A7E6-488D-9C70-6028F9AB79CE}" destId="{6E2ED428-4E46-4241-B13B-133256D8897D}" srcOrd="0" destOrd="0" presId="urn:microsoft.com/office/officeart/2018/2/layout/IconLabelDescriptionList"/>
    <dgm:cxn modelId="{67315263-536F-4F92-B849-3BFE8106D4A3}" srcId="{437E32F2-E181-45F1-8925-2F6B3CBD3E14}" destId="{79C462F3-A7E6-488D-9C70-6028F9AB79CE}" srcOrd="0" destOrd="0" parTransId="{CDAA5230-C646-4C7B-87E1-D875491B953C}" sibTransId="{8D7810B0-E699-400B-A5ED-ECD16C90DB4D}"/>
    <dgm:cxn modelId="{2FA41A84-62AE-48A3-8BF7-C6C6B3643601}" type="presOf" srcId="{3DF3EED7-DEB8-451F-9FE4-EEFEA0E76476}" destId="{A3DFBC62-A9A7-4E27-A6FD-F4DC1F12913C}" srcOrd="0" destOrd="0" presId="urn:microsoft.com/office/officeart/2018/2/layout/IconLabelDescriptionList"/>
    <dgm:cxn modelId="{CB7EA5A3-2828-4176-B88C-9709358FB542}" type="presOf" srcId="{A68ABFE9-824D-4A73-AE91-8A5062EBF0E5}" destId="{F04E480A-46AA-4416-9BCD-F70EFF9263E5}" srcOrd="0" destOrd="0" presId="urn:microsoft.com/office/officeart/2018/2/layout/IconLabelDescriptionList"/>
    <dgm:cxn modelId="{0C0D79B3-C1E7-4E7B-BEEC-C1DE606D2B00}" srcId="{A68ABFE9-824D-4A73-AE91-8A5062EBF0E5}" destId="{3DF3EED7-DEB8-451F-9FE4-EEFEA0E76476}" srcOrd="0" destOrd="0" parTransId="{0BE61519-3385-438E-9C51-E880B3A99C3C}" sibTransId="{DF09DCC1-671E-4D21-B749-DD1368AB210D}"/>
    <dgm:cxn modelId="{0CB035EB-ABA5-4896-B414-F83E9AC0405B}" type="presOf" srcId="{437E32F2-E181-45F1-8925-2F6B3CBD3E14}" destId="{111210CF-9E26-4698-83FD-0606A1D17A41}" srcOrd="0" destOrd="0" presId="urn:microsoft.com/office/officeart/2018/2/layout/IconLabelDescriptionList"/>
    <dgm:cxn modelId="{B1CD78A8-1360-4039-AA74-6007B8AADDCD}" type="presParOf" srcId="{F04E480A-46AA-4416-9BCD-F70EFF9263E5}" destId="{39335FBF-E492-4977-804F-CC0B18A3D4F1}" srcOrd="0" destOrd="0" presId="urn:microsoft.com/office/officeart/2018/2/layout/IconLabelDescriptionList"/>
    <dgm:cxn modelId="{6D488A9F-A89C-4380-B341-73BFE779CE78}" type="presParOf" srcId="{39335FBF-E492-4977-804F-CC0B18A3D4F1}" destId="{BDBE820D-FE87-47D6-9D64-7ADA9C8DB440}" srcOrd="0" destOrd="0" presId="urn:microsoft.com/office/officeart/2018/2/layout/IconLabelDescriptionList"/>
    <dgm:cxn modelId="{468C496A-8BA6-4466-BADE-199AC66DCE19}" type="presParOf" srcId="{39335FBF-E492-4977-804F-CC0B18A3D4F1}" destId="{B2A5731A-9D05-4004-BB0F-9B6E91FF7FE9}" srcOrd="1" destOrd="0" presId="urn:microsoft.com/office/officeart/2018/2/layout/IconLabelDescriptionList"/>
    <dgm:cxn modelId="{FC2EB11B-1825-4FD9-8CD5-98DD9FBD1E4F}" type="presParOf" srcId="{39335FBF-E492-4977-804F-CC0B18A3D4F1}" destId="{A3DFBC62-A9A7-4E27-A6FD-F4DC1F12913C}" srcOrd="2" destOrd="0" presId="urn:microsoft.com/office/officeart/2018/2/layout/IconLabelDescriptionList"/>
    <dgm:cxn modelId="{7F15B792-C17E-47D7-84FE-C761F65142E4}" type="presParOf" srcId="{39335FBF-E492-4977-804F-CC0B18A3D4F1}" destId="{70359727-697A-4409-BAEC-6A3606B63A22}" srcOrd="3" destOrd="0" presId="urn:microsoft.com/office/officeart/2018/2/layout/IconLabelDescriptionList"/>
    <dgm:cxn modelId="{8630E448-978D-438A-A75E-C2053C8957F7}" type="presParOf" srcId="{39335FBF-E492-4977-804F-CC0B18A3D4F1}" destId="{437F4979-AFAE-4FFC-9651-56815FED680D}" srcOrd="4" destOrd="0" presId="urn:microsoft.com/office/officeart/2018/2/layout/IconLabelDescriptionList"/>
    <dgm:cxn modelId="{129A939D-1E5E-4301-928B-90E678CC3359}" type="presParOf" srcId="{F04E480A-46AA-4416-9BCD-F70EFF9263E5}" destId="{96215E0B-99A3-49CA-9046-5E74D5854E04}" srcOrd="1" destOrd="0" presId="urn:microsoft.com/office/officeart/2018/2/layout/IconLabelDescriptionList"/>
    <dgm:cxn modelId="{F0A0B5FC-79B9-43AD-AE73-0C9906C04FE5}" type="presParOf" srcId="{F04E480A-46AA-4416-9BCD-F70EFF9263E5}" destId="{BE2DEB90-B629-413F-AA90-CAD5542D94D7}" srcOrd="2" destOrd="0" presId="urn:microsoft.com/office/officeart/2018/2/layout/IconLabelDescriptionList"/>
    <dgm:cxn modelId="{CFA02A08-F25B-4B62-8E64-387C42D28F2C}" type="presParOf" srcId="{BE2DEB90-B629-413F-AA90-CAD5542D94D7}" destId="{7A12677A-D9AE-43F0-80BA-2A57AA0EA2A8}" srcOrd="0" destOrd="0" presId="urn:microsoft.com/office/officeart/2018/2/layout/IconLabelDescriptionList"/>
    <dgm:cxn modelId="{1AE34078-A7CD-42AA-BBD0-D6D291CF21B4}" type="presParOf" srcId="{BE2DEB90-B629-413F-AA90-CAD5542D94D7}" destId="{D68AC848-AF9F-4191-888E-B837B7DDC354}" srcOrd="1" destOrd="0" presId="urn:microsoft.com/office/officeart/2018/2/layout/IconLabelDescriptionList"/>
    <dgm:cxn modelId="{F201A0C5-8559-48BF-9F85-56D6AFC58815}" type="presParOf" srcId="{BE2DEB90-B629-413F-AA90-CAD5542D94D7}" destId="{111210CF-9E26-4698-83FD-0606A1D17A41}" srcOrd="2" destOrd="0" presId="urn:microsoft.com/office/officeart/2018/2/layout/IconLabelDescriptionList"/>
    <dgm:cxn modelId="{97038E2D-BBC4-4610-857B-DE7FB1878B7B}" type="presParOf" srcId="{BE2DEB90-B629-413F-AA90-CAD5542D94D7}" destId="{911BE95C-1781-4C95-AECF-F2D1950AD731}" srcOrd="3" destOrd="0" presId="urn:microsoft.com/office/officeart/2018/2/layout/IconLabelDescriptionList"/>
    <dgm:cxn modelId="{33601A1D-4B05-4B50-ACAA-7403536FAD8D}" type="presParOf" srcId="{BE2DEB90-B629-413F-AA90-CAD5542D94D7}" destId="{6E2ED428-4E46-4241-B13B-133256D8897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AFE03-4564-1649-A60A-3300D912FBF9}">
      <dsp:nvSpPr>
        <dsp:cNvPr id="0" name=""/>
        <dsp:cNvSpPr/>
      </dsp:nvSpPr>
      <dsp:spPr>
        <a:xfrm>
          <a:off x="0" y="0"/>
          <a:ext cx="53933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FB144-D38A-7646-ACEC-5D0FF38E9321}">
      <dsp:nvSpPr>
        <dsp:cNvPr id="0" name=""/>
        <dsp:cNvSpPr/>
      </dsp:nvSpPr>
      <dsp:spPr>
        <a:xfrm>
          <a:off x="0" y="0"/>
          <a:ext cx="5393361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 become a successful tutor, explain the concepts in a way that someone your age or younger will understand</a:t>
          </a:r>
        </a:p>
      </dsp:txBody>
      <dsp:txXfrm>
        <a:off x="0" y="0"/>
        <a:ext cx="5393361" cy="2175669"/>
      </dsp:txXfrm>
    </dsp:sp>
    <dsp:sp modelId="{91B95BDB-D2F2-A54D-9ED2-52F33B263027}">
      <dsp:nvSpPr>
        <dsp:cNvPr id="0" name=""/>
        <dsp:cNvSpPr/>
      </dsp:nvSpPr>
      <dsp:spPr>
        <a:xfrm>
          <a:off x="0" y="2175669"/>
          <a:ext cx="53933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D2A04-D785-364C-9453-359267DD744D}">
      <dsp:nvSpPr>
        <dsp:cNvPr id="0" name=""/>
        <dsp:cNvSpPr/>
      </dsp:nvSpPr>
      <dsp:spPr>
        <a:xfrm>
          <a:off x="0" y="2175669"/>
          <a:ext cx="5393361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Become the mentor you needed when you were your tutee’s age</a:t>
          </a:r>
        </a:p>
      </dsp:txBody>
      <dsp:txXfrm>
        <a:off x="0" y="2175669"/>
        <a:ext cx="5393361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F12A9-39F1-49A7-A8FB-178E6835DFC7}">
      <dsp:nvSpPr>
        <dsp:cNvPr id="0" name=""/>
        <dsp:cNvSpPr/>
      </dsp:nvSpPr>
      <dsp:spPr>
        <a:xfrm>
          <a:off x="1941395" y="0"/>
          <a:ext cx="1944000" cy="1917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EFE76-4AF0-4727-8A14-691C38FED45B}">
      <dsp:nvSpPr>
        <dsp:cNvPr id="0" name=""/>
        <dsp:cNvSpPr/>
      </dsp:nvSpPr>
      <dsp:spPr>
        <a:xfrm>
          <a:off x="195285" y="1848876"/>
          <a:ext cx="5461257" cy="1750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Discussing a tutee/tutee’s work with anyone other than the tutee’s parent, their teacher, or your TCH Coordinator will NOT be tolerated.</a:t>
          </a:r>
        </a:p>
      </dsp:txBody>
      <dsp:txXfrm>
        <a:off x="195285" y="1848876"/>
        <a:ext cx="5461257" cy="1750996"/>
      </dsp:txXfrm>
    </dsp:sp>
    <dsp:sp modelId="{D3AF0534-AB39-44A6-BEB6-9F33CCA03988}">
      <dsp:nvSpPr>
        <dsp:cNvPr id="0" name=""/>
        <dsp:cNvSpPr/>
      </dsp:nvSpPr>
      <dsp:spPr>
        <a:xfrm>
          <a:off x="7572374" y="102444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0882F-0815-4294-9D4D-CDF79AA5F298}">
      <dsp:nvSpPr>
        <dsp:cNvPr id="0" name=""/>
        <dsp:cNvSpPr/>
      </dsp:nvSpPr>
      <dsp:spPr>
        <a:xfrm>
          <a:off x="6312319" y="3105894"/>
          <a:ext cx="4320000" cy="96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Breaking confidentiality will result in immediate removal from the TCH Scholarship Program</a:t>
          </a:r>
        </a:p>
      </dsp:txBody>
      <dsp:txXfrm>
        <a:off x="6312319" y="3105894"/>
        <a:ext cx="4320000" cy="964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B9FC4-1160-624E-9FC8-2BDCD5F39C84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6E635-0474-1F4D-A440-B7533ABD2986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Verbal</a:t>
          </a:r>
          <a:r>
            <a:rPr lang="en-US" sz="2500" kern="1200" dirty="0"/>
            <a:t>- learn best through what they hear explained out loud. Also, allow them to explain the concept back to you.</a:t>
          </a:r>
        </a:p>
      </dsp:txBody>
      <dsp:txXfrm>
        <a:off x="0" y="2700"/>
        <a:ext cx="6291714" cy="1841777"/>
      </dsp:txXfrm>
    </dsp:sp>
    <dsp:sp modelId="{32CAAE83-7766-9B4A-905B-B214A3262A61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049CC-1939-034F-BD79-6266526E5411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Physical/Tactile- </a:t>
          </a:r>
          <a:r>
            <a:rPr lang="en-US" sz="2500" kern="1200" dirty="0"/>
            <a:t>learn best by using their hands. Consider 3D objects to aid learning and understanding concepts</a:t>
          </a:r>
        </a:p>
      </dsp:txBody>
      <dsp:txXfrm>
        <a:off x="0" y="1844478"/>
        <a:ext cx="6291714" cy="1841777"/>
      </dsp:txXfrm>
    </dsp:sp>
    <dsp:sp modelId="{B1D04F90-EEED-FA4F-B648-50B788E39F92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CBAB7-FE8E-2046-AB2B-B3E61E42A007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Visual</a:t>
          </a:r>
          <a:r>
            <a:rPr lang="en-US" sz="2500" kern="1200" dirty="0"/>
            <a:t>- completing a math problem on scrap paper showing multiple steps is important. The same is true for readers who need to </a:t>
          </a:r>
          <a:r>
            <a:rPr lang="en-US" sz="2500" u="sng" kern="1200" dirty="0"/>
            <a:t>see</a:t>
          </a:r>
          <a:r>
            <a:rPr lang="en-US" sz="2500" kern="1200" dirty="0"/>
            <a:t> words rather than only </a:t>
          </a:r>
          <a:r>
            <a:rPr lang="en-US" sz="2500" u="sng" kern="1200" dirty="0"/>
            <a:t>hear</a:t>
          </a:r>
          <a:r>
            <a:rPr lang="en-US" sz="2500" kern="1200" dirty="0"/>
            <a:t> them</a:t>
          </a:r>
        </a:p>
      </dsp:txBody>
      <dsp:txXfrm>
        <a:off x="0" y="3686256"/>
        <a:ext cx="6291714" cy="1841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DF4F-E19C-9142-9A34-0A21548567D4}">
      <dsp:nvSpPr>
        <dsp:cNvPr id="0" name=""/>
        <dsp:cNvSpPr/>
      </dsp:nvSpPr>
      <dsp:spPr>
        <a:xfrm>
          <a:off x="0" y="702235"/>
          <a:ext cx="7623629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78" tIns="416560" rIns="5916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20-30 minutes of tutee working on their pre-determined </a:t>
          </a:r>
          <a:r>
            <a:rPr lang="en-US" sz="2000" kern="1200" dirty="0" err="1"/>
            <a:t>i</a:t>
          </a:r>
          <a:r>
            <a:rPr lang="en-US" sz="2000" kern="1200" dirty="0"/>
            <a:t>-Ready module/quiz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15 minutes of tutee homework help as needed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no homework help needed, can do extra practice in area of need</a:t>
          </a:r>
        </a:p>
      </dsp:txBody>
      <dsp:txXfrm>
        <a:off x="0" y="702235"/>
        <a:ext cx="7623629" cy="2079000"/>
      </dsp:txXfrm>
    </dsp:sp>
    <dsp:sp modelId="{671393EA-013C-5941-8501-8C040525446D}">
      <dsp:nvSpPr>
        <dsp:cNvPr id="0" name=""/>
        <dsp:cNvSpPr/>
      </dsp:nvSpPr>
      <dsp:spPr>
        <a:xfrm>
          <a:off x="381181" y="407035"/>
          <a:ext cx="5336540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709" tIns="0" rIns="201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45 minute of tutoring</a:t>
          </a:r>
        </a:p>
      </dsp:txBody>
      <dsp:txXfrm>
        <a:off x="410002" y="435856"/>
        <a:ext cx="5278898" cy="532757"/>
      </dsp:txXfrm>
    </dsp:sp>
    <dsp:sp modelId="{DA3AC5EA-B833-FB4C-AFE9-A302C5BF123D}">
      <dsp:nvSpPr>
        <dsp:cNvPr id="0" name=""/>
        <dsp:cNvSpPr/>
      </dsp:nvSpPr>
      <dsp:spPr>
        <a:xfrm>
          <a:off x="0" y="3184435"/>
          <a:ext cx="7623629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78" tIns="416560" rIns="5916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Submit online Session Report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Coordinator will review/disposition SR prior to you leaving </a:t>
          </a:r>
        </a:p>
      </dsp:txBody>
      <dsp:txXfrm>
        <a:off x="0" y="3184435"/>
        <a:ext cx="7623629" cy="1449000"/>
      </dsp:txXfrm>
    </dsp:sp>
    <dsp:sp modelId="{6758D649-B3F8-4D4C-A0E8-F7F9DCF2D334}">
      <dsp:nvSpPr>
        <dsp:cNvPr id="0" name=""/>
        <dsp:cNvSpPr/>
      </dsp:nvSpPr>
      <dsp:spPr>
        <a:xfrm>
          <a:off x="381181" y="2889235"/>
          <a:ext cx="5336540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709" tIns="0" rIns="201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15 minutes to debrief with TCH Coordinator </a:t>
          </a:r>
        </a:p>
      </dsp:txBody>
      <dsp:txXfrm>
        <a:off x="410002" y="2918056"/>
        <a:ext cx="5278898" cy="532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53AE6-016F-1341-87E0-AEE99F17C8DC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1F9B00C3-9F40-454A-8918-2FA432EB8CD5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Help your tutee sign in to their i-Ready account</a:t>
          </a:r>
        </a:p>
      </dsp:txBody>
      <dsp:txXfrm>
        <a:off x="8061" y="5979"/>
        <a:ext cx="3034531" cy="1820718"/>
      </dsp:txXfrm>
    </dsp:sp>
    <dsp:sp modelId="{F13FA2E1-C83D-7B43-9895-2C74C3B83AED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545BECA1-5EC4-704F-95FA-FC69B15D08E7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in often with your tutees to make sure they are on task and progressing</a:t>
          </a:r>
        </a:p>
      </dsp:txBody>
      <dsp:txXfrm>
        <a:off x="3740534" y="5979"/>
        <a:ext cx="3034531" cy="1820718"/>
      </dsp:txXfrm>
    </dsp:sp>
    <dsp:sp modelId="{518F6D0E-EFC7-4847-879C-5D546089DF8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FE8AB09-5334-2944-A4D5-59DFF68CE643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Congratulate your tutee when they finish with a passing score</a:t>
          </a:r>
        </a:p>
      </dsp:txBody>
      <dsp:txXfrm>
        <a:off x="7473007" y="5979"/>
        <a:ext cx="3034531" cy="1820718"/>
      </dsp:txXfrm>
    </dsp:sp>
    <dsp:sp modelId="{09205A3E-0939-FE49-876C-F516F8E7EA09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43C4FB22-CD35-2C4E-9BE2-4B66086525DF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they pass a section, have them pull out homework and assist them as needed until the end of the 45 minutes</a:t>
          </a:r>
        </a:p>
      </dsp:txBody>
      <dsp:txXfrm>
        <a:off x="8061" y="2524640"/>
        <a:ext cx="3034531" cy="1820718"/>
      </dsp:txXfrm>
    </dsp:sp>
    <dsp:sp modelId="{9497E235-18A8-0342-841C-13F575E26D2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Final 15 minutes: Discuss tutoring session with your TCH Coordinator, submit your Session Report online: tchstudent.org</a:t>
          </a:r>
        </a:p>
      </dsp:txBody>
      <dsp:txXfrm>
        <a:off x="3740534" y="2524640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E820D-FE87-47D6-9D64-7ADA9C8DB440}">
      <dsp:nvSpPr>
        <dsp:cNvPr id="0" name=""/>
        <dsp:cNvSpPr/>
      </dsp:nvSpPr>
      <dsp:spPr>
        <a:xfrm>
          <a:off x="559800" y="55752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FBC62-A9A7-4E27-A6FD-F4DC1F12913C}">
      <dsp:nvSpPr>
        <dsp:cNvPr id="0" name=""/>
        <dsp:cNvSpPr/>
      </dsp:nvSpPr>
      <dsp:spPr>
        <a:xfrm>
          <a:off x="559800" y="219138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$40 TCH Scholarship awarded for every week that TCH requirements are met</a:t>
          </a:r>
        </a:p>
      </dsp:txBody>
      <dsp:txXfrm>
        <a:off x="559800" y="2191382"/>
        <a:ext cx="4320000" cy="648000"/>
      </dsp:txXfrm>
    </dsp:sp>
    <dsp:sp modelId="{437F4979-AFAE-4FFC-9651-56815FED680D}">
      <dsp:nvSpPr>
        <dsp:cNvPr id="0" name=""/>
        <dsp:cNvSpPr/>
      </dsp:nvSpPr>
      <dsp:spPr>
        <a:xfrm>
          <a:off x="559800" y="2896058"/>
          <a:ext cx="4320000" cy="49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2677A-D9AE-43F0-80BA-2A57AA0EA2A8}">
      <dsp:nvSpPr>
        <dsp:cNvPr id="0" name=""/>
        <dsp:cNvSpPr/>
      </dsp:nvSpPr>
      <dsp:spPr>
        <a:xfrm>
          <a:off x="5635800" y="55752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210CF-9E26-4698-83FD-0606A1D17A41}">
      <dsp:nvSpPr>
        <dsp:cNvPr id="0" name=""/>
        <dsp:cNvSpPr/>
      </dsp:nvSpPr>
      <dsp:spPr>
        <a:xfrm>
          <a:off x="5635800" y="219138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Scholarship paid monthly will be applied to your school tuition</a:t>
          </a:r>
        </a:p>
      </dsp:txBody>
      <dsp:txXfrm>
        <a:off x="5635800" y="2191382"/>
        <a:ext cx="4320000" cy="648000"/>
      </dsp:txXfrm>
    </dsp:sp>
    <dsp:sp modelId="{6E2ED428-4E46-4241-B13B-133256D8897D}">
      <dsp:nvSpPr>
        <dsp:cNvPr id="0" name=""/>
        <dsp:cNvSpPr/>
      </dsp:nvSpPr>
      <dsp:spPr>
        <a:xfrm>
          <a:off x="5635800" y="2896058"/>
          <a:ext cx="4320000" cy="49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Not paid in cash to you</a:t>
          </a:r>
        </a:p>
      </dsp:txBody>
      <dsp:txXfrm>
        <a:off x="5635800" y="2896058"/>
        <a:ext cx="4320000" cy="49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51EE-752E-584A-A146-094EFFA929EF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0F19-87E8-5E4F-9B2C-D10DC247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653e715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7653e715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E4A8-6368-5DEE-2192-C0B81DF31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ED79A-6606-2340-CDE7-B3D19F55B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3E28D-DDED-09E3-0623-8E794B58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6DB8D-47A4-13C6-D08D-3E8A46E6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3F8F3-42CC-BC62-1C0C-DBE26A15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6054-3AA8-F87A-93AA-0D7A8CE9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D8442-BDDF-A7AF-C4B4-40351A805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FD68F-E855-B11E-A087-629721D4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AB1AD-408E-6955-4658-CC5C302A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D7CA-1BE4-F0D8-43EE-220B043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EB5D6-2201-475A-DDA7-3533674FB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443B1-3D88-2111-B419-02713FEE3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4F1D-4CD4-A5B5-6C4D-5D498C42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211E-BFC2-73A8-055F-43762B32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356B-4CB4-A49A-D4D5-A081F90E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0875-624F-321A-71B3-BB64F074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33B3-76C9-59DD-CB58-B73A501C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86E98-C888-9B36-B2ED-AB8CA5ED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143B1-667E-CE02-BA4B-A8660046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4368-375F-F009-5CCE-61B13BBC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286B-B28E-8B23-50E7-CC082412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A890C-4794-02FA-27EE-41F06E5A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5830B-93CC-C457-8957-18956A1F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0AA9B-FC56-FE42-97DD-E9E80A5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196F-096F-3C79-B673-1DC7CFB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C812-1733-B2C2-B84D-AD1A0D8A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0EDB-FAC0-B15C-519D-93DED09EE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492A-ADD4-CABE-39D0-0FA9444EF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C2A29-5C94-CB7B-E2BA-3D3351E9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9E81D-0BDC-F1D5-3013-DA999931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C27-BCAC-106A-9015-C66A988E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1996-42AD-DF23-B4D5-161DFFA2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2C053-8642-55CD-EB1F-19159865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C7F14-36CF-CA6A-1640-2C7BFBE73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9ACCD-86E2-CBAE-712D-58357F2FB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3D4E6-E819-47A9-297A-D99E8CD51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69118-A3BE-EA80-F9B7-3175B40E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99737-8D21-BFDC-09BF-2E3435C6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5F20B-7384-F952-8C9D-2CB980C9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641D-5665-4A67-A316-001C8E4B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38E50-DCF6-1DE1-E116-6D5DD2A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01843-F8BD-A481-1208-F14DA454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27855-B88A-A98B-DF30-50FA944E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11A16-813B-5135-B59E-1383F508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4A8B6-3BC9-F0D5-9605-7E7BA50E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952EB-2378-B502-4EE8-521BF179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80A0-720D-70D2-88E1-B9BF5EA1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AA10-6DBC-E982-7B73-8F0407D9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E292A-AE93-7287-35BB-EDB03F240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D78B9-9F16-08A6-D3D8-6BB8195F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0F3FB-F42D-9E82-6519-EB6121E0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5F3BF-2F8A-AA3E-3199-B73BF308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3D60-61CE-CCBE-B6B0-65B9F349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C033D-85CD-6424-548C-94BB432B1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14A4E-7060-9503-B029-28A921105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3FC63-B745-2B41-4390-C7505D47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81554-8509-FF47-D415-3561BE0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ED2B1-93DA-151B-1701-B109E655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56B9E-A63A-779C-563F-471B621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DA464-33D3-F9E4-E838-97D1C0D4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07E02-A26C-9B6B-A78B-A7D5EE023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8CF81-FE03-7D43-A607-4BC4164B5B3E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FBD7-8768-2062-D2F3-25DAFE24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E359-CFB6-AA20-F6AB-43661E44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F9C29-EB9E-7B44-8F23-EE36667C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chstudent@sffcfoundation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406DC-FEB1-BF69-E894-9784147F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321" y="4888283"/>
            <a:ext cx="9413358" cy="1002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TCH is a scholarship program connecting academy students with elementary students in a tutor/tutee relationship.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B400DBAD-2560-AB68-4E99-AAEEFA4B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69" y="-1243012"/>
            <a:ext cx="7739062" cy="77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8DCC3E-1DCC-4761-063F-E3C2DFB4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CB405-4551-EFF1-E74B-9A59DB9D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During Tutoring Session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A08248-45EA-A096-A729-2DF63243D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0140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919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9B1CF-B7DD-23F0-44BA-581FA1D9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Submitting a Session Report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A525-C323-BD0A-C7E9-768F982E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162" y="1813768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sz="2200" dirty="0"/>
              <a:t>Login to your TCH account: </a:t>
            </a:r>
            <a:r>
              <a:rPr lang="en-US" sz="2200" dirty="0">
                <a:hlinkClick r:id="rId2"/>
              </a:rPr>
              <a:t>tchstudent.org</a:t>
            </a:r>
            <a:endParaRPr lang="en-US" sz="2200" dirty="0"/>
          </a:p>
          <a:p>
            <a:r>
              <a:rPr lang="en-US" sz="2200" dirty="0"/>
              <a:t>Click “Submit New Session Report”</a:t>
            </a:r>
          </a:p>
          <a:p>
            <a:r>
              <a:rPr lang="en-US" sz="2200" dirty="0"/>
              <a:t>Enter information as directed </a:t>
            </a:r>
          </a:p>
          <a:p>
            <a:pPr lvl="1"/>
            <a:r>
              <a:rPr lang="en-US" sz="1600" dirty="0"/>
              <a:t>You will use comments from this report in your tutor/parent meeting</a:t>
            </a:r>
          </a:p>
          <a:p>
            <a:r>
              <a:rPr lang="en-US" sz="2200" dirty="0"/>
              <a:t>Submit</a:t>
            </a:r>
          </a:p>
          <a:p>
            <a:r>
              <a:rPr lang="en-US" sz="2200" dirty="0"/>
              <a:t>Verify with your TCH Coordinator that your SR is successfully submitted prior to leaving your tutoring session. </a:t>
            </a:r>
          </a:p>
          <a:p>
            <a:r>
              <a:rPr lang="en-US" sz="2200" b="1" i="1" dirty="0"/>
              <a:t>(late submissions will NOT be accepted)</a:t>
            </a:r>
          </a:p>
        </p:txBody>
      </p:sp>
    </p:spTree>
    <p:extLst>
      <p:ext uri="{BB962C8B-B14F-4D97-AF65-F5344CB8AC3E}">
        <p14:creationId xmlns:p14="http://schemas.microsoft.com/office/powerpoint/2010/main" val="320845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B4EDB-57B0-2607-9830-DCC09498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u="sng" dirty="0"/>
              <a:t>Your First Tutor Session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3FC4-15EA-760D-D44C-C25465568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Introduce yourself, be friendly, smile</a:t>
            </a:r>
          </a:p>
          <a:p>
            <a:r>
              <a:rPr lang="en-US" sz="2400" dirty="0"/>
              <a:t>Ask questions-find out who they are and what they want to learn</a:t>
            </a:r>
          </a:p>
          <a:p>
            <a:r>
              <a:rPr lang="en-US" sz="2400" dirty="0"/>
              <a:t>Explain what you will be doing during the tutoring session</a:t>
            </a:r>
          </a:p>
          <a:p>
            <a:r>
              <a:rPr lang="en-US" sz="2400" dirty="0"/>
              <a:t>Make your student feel confident. Avoid negativity</a:t>
            </a:r>
          </a:p>
          <a:p>
            <a:r>
              <a:rPr lang="en-US" sz="2400" dirty="0"/>
              <a:t>Find something positive in every session to share with your tutee about their efforts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D2E61-AC59-F62A-472F-8E276F2D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Looking Ahead to Next Session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FDDB-F5D6-BDD9-48DB-9553D3A19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Review notes from previous i-Ready/TCH tutor session</a:t>
            </a:r>
          </a:p>
          <a:p>
            <a:r>
              <a:rPr lang="en-US" sz="2400"/>
              <a:t>Pay attention to behavior patterns or challenging topics</a:t>
            </a:r>
          </a:p>
          <a:p>
            <a:r>
              <a:rPr lang="en-US" sz="2400"/>
              <a:t>Ask your tutee how they feel about the tutoring sessions</a:t>
            </a:r>
          </a:p>
          <a:p>
            <a:r>
              <a:rPr lang="en-US" sz="2400"/>
              <a:t>Look for positive progress and improved outlook</a:t>
            </a:r>
          </a:p>
          <a:p>
            <a:r>
              <a:rPr lang="en-US" sz="2400"/>
              <a:t>How is the tutee feeling about themselves, their academics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7968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170DC-B788-DB57-DE29-B8EB7698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Parent/Tutor Meeting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5D1A-9D55-7B26-BC2A-83A98B54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522" y="791761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Collaborate with your TCH Coordinator to prepare for this meeting</a:t>
            </a:r>
          </a:p>
          <a:p>
            <a:pPr lvl="1"/>
            <a:r>
              <a:rPr lang="en-US" sz="1800" dirty="0"/>
              <a:t>Review tutee notes from each Session Report</a:t>
            </a:r>
          </a:p>
          <a:p>
            <a:pPr lvl="1"/>
            <a:r>
              <a:rPr lang="en-US" sz="1800" dirty="0"/>
              <a:t>Review </a:t>
            </a:r>
            <a:r>
              <a:rPr lang="en-US" sz="1800" dirty="0" err="1"/>
              <a:t>i</a:t>
            </a:r>
            <a:r>
              <a:rPr lang="en-US" sz="1800" dirty="0"/>
              <a:t>-Ready data, including assessment #1 and #2 data</a:t>
            </a:r>
          </a:p>
          <a:p>
            <a:pPr lvl="2"/>
            <a:r>
              <a:rPr lang="en-US" sz="1800" dirty="0"/>
              <a:t>Coordinator may decide to discuss test results with parents while you listen </a:t>
            </a:r>
          </a:p>
          <a:p>
            <a:pPr lvl="2"/>
            <a:endParaRPr lang="en-US" sz="1800" dirty="0"/>
          </a:p>
          <a:p>
            <a:r>
              <a:rPr lang="en-US" sz="1800" dirty="0">
                <a:latin typeface="Aptos" panose="020B0004020202020204" pitchFamily="34" charset="0"/>
              </a:rPr>
              <a:t>Your TCH Coordinator will be with you during this meeting to help address questions or concerns the parents may have.</a:t>
            </a:r>
          </a:p>
          <a:p>
            <a:endParaRPr lang="en-US" sz="1800" dirty="0"/>
          </a:p>
          <a:p>
            <a:r>
              <a:rPr lang="en-US" sz="1800" dirty="0"/>
              <a:t>Emphasize the positive feelings experienced while working with tutee</a:t>
            </a:r>
          </a:p>
          <a:p>
            <a:endParaRPr lang="en-US" sz="1800" dirty="0"/>
          </a:p>
          <a:p>
            <a:r>
              <a:rPr lang="en-US" sz="1800" dirty="0"/>
              <a:t>Discuss any challenges faced and how the tutee worked on tutorials</a:t>
            </a:r>
          </a:p>
          <a:p>
            <a:pPr lvl="1"/>
            <a:r>
              <a:rPr lang="en-US" sz="1800" dirty="0"/>
              <a:t>Focus on accumulated progress</a:t>
            </a:r>
          </a:p>
          <a:p>
            <a:pPr lvl="1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3880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3F5FD-FA6E-ABDA-69FB-6EFEF547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TCH Scholarship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D1570F-850E-2545-EB2F-1C81C0FE7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08921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34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0B323-1F4C-F4D4-3B3E-8D437200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TCH Tutor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7D129C5C-F253-41E9-213E-7FDAA036E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5" r="276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3A9D6-7445-A5A7-9D54-BE95C89BC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24988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14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5ADB0-BFD9-8499-4876-D5FA9EC8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Professionalism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EEE5E-3EDE-42E5-8333-1F799D02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602" y="1273140"/>
            <a:ext cx="6299200" cy="3880377"/>
          </a:xfrm>
        </p:spPr>
        <p:txBody>
          <a:bodyPr anchor="t">
            <a:normAutofit/>
          </a:bodyPr>
          <a:lstStyle/>
          <a:p>
            <a:r>
              <a:rPr lang="en-US" sz="2600" dirty="0"/>
              <a:t>Dress for the occasion and be on time</a:t>
            </a:r>
          </a:p>
          <a:p>
            <a:r>
              <a:rPr lang="en-US" sz="2600" dirty="0"/>
              <a:t>Model honesty and integrity</a:t>
            </a:r>
          </a:p>
          <a:p>
            <a:r>
              <a:rPr lang="en-US" sz="2600" dirty="0"/>
              <a:t>No personal phone/electronic device use during tutoring session</a:t>
            </a:r>
          </a:p>
          <a:p>
            <a:r>
              <a:rPr lang="en-US" sz="2600" dirty="0"/>
              <a:t>Do not speak negatively about the school or teachers</a:t>
            </a:r>
          </a:p>
          <a:p>
            <a:r>
              <a:rPr lang="en-US" sz="2600" dirty="0"/>
              <a:t>Be kind and respectful toward your tutee</a:t>
            </a:r>
          </a:p>
          <a:p>
            <a:r>
              <a:rPr lang="en-US" sz="2600" dirty="0"/>
              <a:t>Do NOT do the tutee’s work for them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73BC2-EEA3-4D58-6C96-5CACA0CD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Confidentiality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862933-D1EC-836D-1C23-9962CBA3D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6600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23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AFB75-C43E-22DA-A43D-C53F52C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Building Rapport with your Tutee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0C9F0-2397-7471-837F-167D653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Always be positive about your tutee’s efforts</a:t>
            </a:r>
          </a:p>
          <a:p>
            <a:r>
              <a:rPr lang="en-US" sz="2000" dirty="0"/>
              <a:t>You are their instructor, cheerleader, and mentor</a:t>
            </a:r>
          </a:p>
          <a:p>
            <a:r>
              <a:rPr lang="en-US" sz="2000" dirty="0"/>
              <a:t>Ask how the subject/session make them feel</a:t>
            </a:r>
          </a:p>
          <a:p>
            <a:r>
              <a:rPr lang="en-US" sz="2000" dirty="0"/>
              <a:t>Share your own experience/challenges with subject matter</a:t>
            </a:r>
          </a:p>
          <a:p>
            <a:r>
              <a:rPr lang="en-US" sz="2000" dirty="0"/>
              <a:t>Discover their personal interest. Incorporate this into discussions of subject matter.</a:t>
            </a:r>
          </a:p>
          <a:p>
            <a:r>
              <a:rPr lang="en-US" sz="2000" dirty="0"/>
              <a:t>Arrive at each tutoring session with a “smiling” mood</a:t>
            </a:r>
          </a:p>
          <a:p>
            <a:r>
              <a:rPr lang="en-US" sz="2000" dirty="0"/>
              <a:t>Ask open-ended questions-this allows them to come to their own conclusion</a:t>
            </a:r>
          </a:p>
          <a:p>
            <a:r>
              <a:rPr lang="en-US" sz="2000" dirty="0"/>
              <a:t>Communicate clearly and positively with parents/teachers</a:t>
            </a:r>
          </a:p>
        </p:txBody>
      </p:sp>
    </p:spTree>
    <p:extLst>
      <p:ext uri="{BB962C8B-B14F-4D97-AF65-F5344CB8AC3E}">
        <p14:creationId xmlns:p14="http://schemas.microsoft.com/office/powerpoint/2010/main" val="191332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63AA-56DF-6C63-A04D-0C80376B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Discover your Tutee’s Learning Style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882F65-A2CD-D953-93D5-3F2F5B4DD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40318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50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653e715c5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/>
              <a:t>Mindset of your Tutee</a:t>
            </a:r>
            <a:endParaRPr u="sng" dirty="0"/>
          </a:p>
        </p:txBody>
      </p:sp>
      <p:sp>
        <p:nvSpPr>
          <p:cNvPr id="188" name="Google Shape;188;g27653e715c5_0_6"/>
          <p:cNvSpPr txBox="1">
            <a:spLocks noGrp="1"/>
          </p:cNvSpPr>
          <p:nvPr>
            <p:ph type="body" idx="1"/>
          </p:nvPr>
        </p:nvSpPr>
        <p:spPr>
          <a:xfrm>
            <a:off x="838200" y="2220686"/>
            <a:ext cx="10294257" cy="427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 fontScale="70000" lnSpcReduction="20000"/>
          </a:bodyPr>
          <a:lstStyle/>
          <a:p>
            <a:pPr marL="0" lvl="0" indent="0" algn="ctr">
              <a:buSzPts val="1800"/>
              <a:buNone/>
            </a:pPr>
            <a:r>
              <a:rPr lang="en-US" sz="3100" dirty="0"/>
              <a:t> </a:t>
            </a:r>
            <a:r>
              <a:rPr lang="en-US" sz="3400" b="1" u="sng" dirty="0">
                <a:solidFill>
                  <a:srgbClr val="FF0000"/>
                </a:solidFill>
              </a:rPr>
              <a:t>Fixed Mindset</a:t>
            </a:r>
          </a:p>
          <a:p>
            <a:pPr marL="0" lvl="0" indent="0" algn="ctr">
              <a:buSzPts val="1800"/>
              <a:buNone/>
            </a:pPr>
            <a:endParaRPr lang="en-US" sz="3100" b="1" dirty="0">
              <a:solidFill>
                <a:srgbClr val="FF0000"/>
              </a:solidFill>
            </a:endParaRPr>
          </a:p>
          <a:p>
            <a:pPr marL="0" lvl="0" indent="0" algn="ctr">
              <a:buSzPts val="1800"/>
              <a:buNone/>
            </a:pPr>
            <a:r>
              <a:rPr lang="en-US" sz="3100" b="1" dirty="0">
                <a:solidFill>
                  <a:srgbClr val="FF0000"/>
                </a:solidFill>
              </a:rPr>
              <a:t>“I can’t do this”</a:t>
            </a:r>
          </a:p>
          <a:p>
            <a:pPr marL="0" lvl="0" indent="0" algn="ctr">
              <a:buSzPts val="1800"/>
              <a:buNone/>
            </a:pPr>
            <a:endParaRPr lang="en-US" sz="3100" b="1" dirty="0">
              <a:solidFill>
                <a:srgbClr val="FF0000"/>
              </a:solidFill>
            </a:endParaRPr>
          </a:p>
          <a:p>
            <a:pPr marL="0" lvl="0" indent="0" algn="ctr">
              <a:buSzPts val="1800"/>
              <a:buNone/>
            </a:pPr>
            <a:r>
              <a:rPr lang="en-US" sz="3100" b="1" dirty="0">
                <a:solidFill>
                  <a:srgbClr val="FF0000"/>
                </a:solidFill>
              </a:rPr>
              <a:t>“I will never understand this”</a:t>
            </a:r>
          </a:p>
          <a:p>
            <a:pPr marL="0" lvl="0" indent="0" algn="ctr">
              <a:buSzPts val="1800"/>
              <a:buNone/>
            </a:pPr>
            <a:endParaRPr lang="en-US" sz="3100" b="1" dirty="0">
              <a:solidFill>
                <a:srgbClr val="FF0000"/>
              </a:solidFill>
            </a:endParaRPr>
          </a:p>
          <a:p>
            <a:pPr marL="0" lvl="0" indent="0" algn="ctr">
              <a:buSzPts val="1800"/>
              <a:buNone/>
            </a:pPr>
            <a:r>
              <a:rPr lang="en-US" sz="3100" b="1" dirty="0">
                <a:solidFill>
                  <a:srgbClr val="FF0000"/>
                </a:solidFill>
              </a:rPr>
              <a:t>“I didn’t get it today, so I never will”</a:t>
            </a:r>
          </a:p>
          <a:p>
            <a:pPr marL="0" lvl="0" indent="0">
              <a:buSzPts val="1800"/>
              <a:buNone/>
            </a:pPr>
            <a:endParaRPr lang="en-US" sz="3100" dirty="0"/>
          </a:p>
          <a:p>
            <a:pPr marL="0" lvl="0" indent="0" algn="ctr">
              <a:buSzPts val="1800"/>
              <a:buNone/>
            </a:pPr>
            <a:r>
              <a:rPr lang="en-US" sz="3100" b="1" dirty="0">
                <a:solidFill>
                  <a:srgbClr val="FF0000"/>
                </a:solidFill>
              </a:rPr>
              <a:t>“I always make mistakes”</a:t>
            </a:r>
          </a:p>
          <a:p>
            <a:pPr marL="0" lvl="0" indent="0" algn="ctr">
              <a:buSzPts val="1800"/>
              <a:buNone/>
            </a:pPr>
            <a:endParaRPr lang="en-US" sz="3100" b="1" dirty="0">
              <a:solidFill>
                <a:srgbClr val="FF0000"/>
              </a:solidFill>
            </a:endParaRPr>
          </a:p>
          <a:p>
            <a:pPr marL="0" lvl="0" indent="0" algn="ctr">
              <a:buSzPts val="1800"/>
              <a:buNone/>
            </a:pPr>
            <a:endParaRPr lang="en-US" sz="31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400" b="1" u="sng" dirty="0">
                <a:solidFill>
                  <a:srgbClr val="00B050"/>
                </a:solidFill>
              </a:rPr>
              <a:t>Growth Mindset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3100" b="1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100" b="1" dirty="0">
                <a:solidFill>
                  <a:srgbClr val="00B050"/>
                </a:solidFill>
              </a:rPr>
              <a:t>“I can learn this with practice”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3100" b="1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100" b="1" dirty="0">
                <a:solidFill>
                  <a:srgbClr val="00B050"/>
                </a:solidFill>
              </a:rPr>
              <a:t>“I will improve if I keep trying”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3100" b="1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100" b="1" dirty="0">
                <a:solidFill>
                  <a:srgbClr val="00B050"/>
                </a:solidFill>
              </a:rPr>
              <a:t>“Learning takes time”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3100" b="1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100" b="1" dirty="0">
                <a:solidFill>
                  <a:srgbClr val="00B050"/>
                </a:solidFill>
              </a:rPr>
              <a:t>“Mistakes are a part of learning”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0BD84-108E-7213-BC74-AE2081CA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Tutee Mood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394C-55E6-10D0-F021-93A7C84D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/>
              <a:t>Take note of the mood of your tutee</a:t>
            </a:r>
          </a:p>
          <a:p>
            <a:r>
              <a:rPr lang="en-US" sz="2000"/>
              <a:t>If they appear upset, see if your Coordinator can help you comfort them</a:t>
            </a:r>
          </a:p>
          <a:p>
            <a:r>
              <a:rPr lang="en-US" sz="2000"/>
              <a:t>If they are regularly hungry, let your coordinator know and they can potentially keep snacks for hungry students</a:t>
            </a:r>
          </a:p>
          <a:p>
            <a:r>
              <a:rPr lang="en-US" sz="2000"/>
              <a:t>If tutee is regularly in a negative mood, talk with your TCH Coordinator to see if further action needs to be taken</a:t>
            </a:r>
          </a:p>
        </p:txBody>
      </p:sp>
      <p:pic>
        <p:nvPicPr>
          <p:cNvPr id="5" name="Graphic 4" descr="Angry face outline with solid fill">
            <a:extLst>
              <a:ext uri="{FF2B5EF4-FFF2-40B4-BE49-F238E27FC236}">
                <a16:creationId xmlns:a16="http://schemas.microsoft.com/office/drawing/2014/main" id="{B9864A35-CEC0-7CB4-1CBF-28A3943C4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961" y="774285"/>
            <a:ext cx="1999673" cy="1999673"/>
          </a:xfrm>
          <a:prstGeom prst="rect">
            <a:avLst/>
          </a:prstGeom>
        </p:spPr>
      </p:pic>
      <p:pic>
        <p:nvPicPr>
          <p:cNvPr id="22" name="Graphic 21" descr="Smiling face outline with solid fill">
            <a:extLst>
              <a:ext uri="{FF2B5EF4-FFF2-40B4-BE49-F238E27FC236}">
                <a16:creationId xmlns:a16="http://schemas.microsoft.com/office/drawing/2014/main" id="{72E3203B-6A73-E407-6E0E-E026C7F5D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9635" y="1119079"/>
            <a:ext cx="3309758" cy="3309758"/>
          </a:xfrm>
          <a:prstGeom prst="rect">
            <a:avLst/>
          </a:prstGeom>
        </p:spPr>
      </p:pic>
      <p:pic>
        <p:nvPicPr>
          <p:cNvPr id="24" name="Graphic 23" descr="Confused face outline with solid fill">
            <a:extLst>
              <a:ext uri="{FF2B5EF4-FFF2-40B4-BE49-F238E27FC236}">
                <a16:creationId xmlns:a16="http://schemas.microsoft.com/office/drawing/2014/main" id="{511CED7F-4DC7-EABC-1073-F9EA226EB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2674" y="3822377"/>
            <a:ext cx="1999673" cy="19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17EB-5F69-D6B0-0C33-F16AD551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Structure of 60-minute Tutor Session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6933FC-2769-163A-211A-12770C7F2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226236"/>
              </p:ext>
            </p:extLst>
          </p:nvPr>
        </p:nvGraphicFramePr>
        <p:xfrm>
          <a:off x="3730171" y="1722994"/>
          <a:ext cx="7623629" cy="504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93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20" ma:contentTypeDescription="Create a new document." ma:contentTypeScope="" ma:versionID="63075ef13c5f7936b7da573ca258108b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fc47e861b0c3ab8eda427b67622fff8d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1FA90A-C680-4170-9A2C-0299927EB3A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7474c18-0a34-4eb6-b79e-8bbddf8a6318"/>
    <ds:schemaRef ds:uri="a59198b6-37f8-401c-b3ab-b6c9c93ca088"/>
  </ds:schemaRefs>
</ds:datastoreItem>
</file>

<file path=customXml/itemProps2.xml><?xml version="1.0" encoding="utf-8"?>
<ds:datastoreItem xmlns:ds="http://schemas.openxmlformats.org/officeDocument/2006/customXml" ds:itemID="{3B317400-E290-408C-8CF3-00C64AD49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19B3BF-74FA-44DB-8B86-B67753114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866</Words>
  <Application>Microsoft Macintosh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TCH Tutor</vt:lpstr>
      <vt:lpstr>Professionalism</vt:lpstr>
      <vt:lpstr>Confidentiality</vt:lpstr>
      <vt:lpstr>Building Rapport with your Tutee</vt:lpstr>
      <vt:lpstr>Discover your Tutee’s Learning Style</vt:lpstr>
      <vt:lpstr>Mindset of your Tutee</vt:lpstr>
      <vt:lpstr>Tutee Mood</vt:lpstr>
      <vt:lpstr>Structure of 60-minute Tutor Session</vt:lpstr>
      <vt:lpstr>During Tutoring Session</vt:lpstr>
      <vt:lpstr>Submitting a Session Report</vt:lpstr>
      <vt:lpstr>Your First Tutor Session</vt:lpstr>
      <vt:lpstr>Looking Ahead to Next Session</vt:lpstr>
      <vt:lpstr>Parent/Tutor Meeting</vt:lpstr>
      <vt:lpstr>TCH Scholarship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Jackie Downs</dc:creator>
  <cp:lastModifiedBy>Jackie Downs</cp:lastModifiedBy>
  <cp:revision>7</cp:revision>
  <dcterms:created xsi:type="dcterms:W3CDTF">2024-07-09T17:25:04Z</dcterms:created>
  <dcterms:modified xsi:type="dcterms:W3CDTF">2025-08-18T15:59:16Z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</Properties>
</file>